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708" r:id="rId3"/>
    <p:sldId id="698" r:id="rId4"/>
    <p:sldId id="276" r:id="rId5"/>
    <p:sldId id="278" r:id="rId6"/>
    <p:sldId id="706" r:id="rId7"/>
    <p:sldId id="286" r:id="rId8"/>
    <p:sldId id="287" r:id="rId9"/>
    <p:sldId id="710" r:id="rId10"/>
    <p:sldId id="699" r:id="rId11"/>
    <p:sldId id="660" r:id="rId12"/>
    <p:sldId id="672" r:id="rId13"/>
    <p:sldId id="670" r:id="rId14"/>
    <p:sldId id="673" r:id="rId15"/>
    <p:sldId id="677" r:id="rId16"/>
    <p:sldId id="681" r:id="rId17"/>
    <p:sldId id="700" r:id="rId18"/>
    <p:sldId id="701" r:id="rId19"/>
    <p:sldId id="702" r:id="rId20"/>
    <p:sldId id="682" r:id="rId21"/>
    <p:sldId id="688" r:id="rId22"/>
    <p:sldId id="689" r:id="rId23"/>
    <p:sldId id="690" r:id="rId24"/>
    <p:sldId id="707" r:id="rId25"/>
    <p:sldId id="709" r:id="rId26"/>
    <p:sldId id="703" r:id="rId27"/>
    <p:sldId id="705" r:id="rId28"/>
    <p:sldId id="711" r:id="rId29"/>
    <p:sldId id="71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838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866D-0BD3-4C39-A772-763AB32FA3D8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FDC6-2F36-4407-B2AD-46077833FC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4861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866D-0BD3-4C39-A772-763AB32FA3D8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FDC6-2F36-4407-B2AD-46077833FC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7573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866D-0BD3-4C39-A772-763AB32FA3D8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FDC6-2F36-4407-B2AD-46077833FC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7441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866D-0BD3-4C39-A772-763AB32FA3D8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FDC6-2F36-4407-B2AD-46077833FC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4178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866D-0BD3-4C39-A772-763AB32FA3D8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FDC6-2F36-4407-B2AD-46077833FC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64681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866D-0BD3-4C39-A772-763AB32FA3D8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FDC6-2F36-4407-B2AD-46077833FC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5144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866D-0BD3-4C39-A772-763AB32FA3D8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FDC6-2F36-4407-B2AD-46077833FC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9495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866D-0BD3-4C39-A772-763AB32FA3D8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FDC6-2F36-4407-B2AD-46077833FC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624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866D-0BD3-4C39-A772-763AB32FA3D8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FDC6-2F36-4407-B2AD-46077833FC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2015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866D-0BD3-4C39-A772-763AB32FA3D8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FDC6-2F36-4407-B2AD-46077833FC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54631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866D-0BD3-4C39-A772-763AB32FA3D8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FDC6-2F36-4407-B2AD-46077833FC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6670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1866D-0BD3-4C39-A772-763AB32FA3D8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CFDC6-2F36-4407-B2AD-46077833FC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759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178E6A-21B8-466A-8C53-AC8DEA872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91319"/>
            <a:ext cx="7772400" cy="1528550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b="1" i="1" dirty="0">
                <a:solidFill>
                  <a:srgbClr val="FF0000"/>
                </a:solidFill>
              </a:rPr>
              <a:t>21novembre</a:t>
            </a:r>
            <a:br>
              <a:rPr lang="it-IT" b="1" i="1" dirty="0">
                <a:solidFill>
                  <a:srgbClr val="FF0000"/>
                </a:solidFill>
              </a:rPr>
            </a:br>
            <a:r>
              <a:rPr lang="it-IT" b="1" i="1" dirty="0">
                <a:solidFill>
                  <a:srgbClr val="FF0000"/>
                </a:solidFill>
              </a:rPr>
              <a:t> festa nazionale degli alberi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D3B5A37-205D-46FC-B9B0-C63A07890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1779" y="4517409"/>
            <a:ext cx="3606421" cy="1433015"/>
          </a:xfrm>
        </p:spPr>
        <p:txBody>
          <a:bodyPr/>
          <a:lstStyle/>
          <a:p>
            <a:r>
              <a:rPr lang="it-IT" b="1" i="1" dirty="0">
                <a:solidFill>
                  <a:srgbClr val="C00000"/>
                </a:solidFill>
              </a:rPr>
              <a:t>A.S. 2019/20</a:t>
            </a:r>
          </a:p>
          <a:p>
            <a:r>
              <a:rPr lang="it-IT" b="1" i="1" dirty="0">
                <a:solidFill>
                  <a:srgbClr val="C00000"/>
                </a:solidFill>
              </a:rPr>
              <a:t>SCUOLA DELL’INFANZIA</a:t>
            </a:r>
          </a:p>
          <a:p>
            <a:r>
              <a:rPr lang="it-IT" b="1" i="1" dirty="0">
                <a:solidFill>
                  <a:srgbClr val="C00000"/>
                </a:solidFill>
              </a:rPr>
              <a:t>«SOTTOFERROVIA»</a:t>
            </a:r>
          </a:p>
        </p:txBody>
      </p:sp>
      <p:pic>
        <p:nvPicPr>
          <p:cNvPr id="4" name="L`albero - Piccolo Coro dell`Antoniano - 2000">
            <a:hlinkClick r:id="" action="ppaction://media"/>
            <a:extLst>
              <a:ext uri="{FF2B5EF4-FFF2-40B4-BE49-F238E27FC236}">
                <a16:creationId xmlns:a16="http://schemas.microsoft.com/office/drawing/2014/main" id="{3E6B1AE3-DEEA-4C37-9D95-F971EAFA8E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1865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81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WhatsApp Image 2019-11-23 at 13.50.38">
            <a:extLst>
              <a:ext uri="{FF2B5EF4-FFF2-40B4-BE49-F238E27FC236}">
                <a16:creationId xmlns:a16="http://schemas.microsoft.com/office/drawing/2014/main" id="{A9D01AC7-3959-4409-BCE5-2FDF2F991E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596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20191123_103132301">
            <a:extLst>
              <a:ext uri="{FF2B5EF4-FFF2-40B4-BE49-F238E27FC236}">
                <a16:creationId xmlns:a16="http://schemas.microsoft.com/office/drawing/2014/main" id="{F6C8BFB1-B181-4B79-91DE-7111BAB5AF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897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20191123_103754423">
            <a:extLst>
              <a:ext uri="{FF2B5EF4-FFF2-40B4-BE49-F238E27FC236}">
                <a16:creationId xmlns:a16="http://schemas.microsoft.com/office/drawing/2014/main" id="{C94CED92-9CCE-4462-912B-7C3DF8AF92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pic>
        <p:nvPicPr>
          <p:cNvPr id="4" name="Immagine 3" descr="IMG_20191123_103349108">
            <a:extLst>
              <a:ext uri="{FF2B5EF4-FFF2-40B4-BE49-F238E27FC236}">
                <a16:creationId xmlns:a16="http://schemas.microsoft.com/office/drawing/2014/main" id="{8EA21A07-A849-444B-BB71-A6C78D2B0F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549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20191123_103721300">
            <a:extLst>
              <a:ext uri="{FF2B5EF4-FFF2-40B4-BE49-F238E27FC236}">
                <a16:creationId xmlns:a16="http://schemas.microsoft.com/office/drawing/2014/main" id="{9FE7102F-64C2-4255-B747-D3D69A5F1B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794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20191123_103754423">
            <a:extLst>
              <a:ext uri="{FF2B5EF4-FFF2-40B4-BE49-F238E27FC236}">
                <a16:creationId xmlns:a16="http://schemas.microsoft.com/office/drawing/2014/main" id="{C94CED92-9CCE-4462-912B-7C3DF8AF92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744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20191123_104005514">
            <a:extLst>
              <a:ext uri="{FF2B5EF4-FFF2-40B4-BE49-F238E27FC236}">
                <a16:creationId xmlns:a16="http://schemas.microsoft.com/office/drawing/2014/main" id="{67080DEA-6479-4BC3-9945-1146F2039E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563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20191123_104337279">
            <a:extLst>
              <a:ext uri="{FF2B5EF4-FFF2-40B4-BE49-F238E27FC236}">
                <a16:creationId xmlns:a16="http://schemas.microsoft.com/office/drawing/2014/main" id="{8F0E2089-B0F7-4020-9DEE-3DB6DE555B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864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WhatsApp Image 2019-11-23 at 13.50.45 (1)">
            <a:extLst>
              <a:ext uri="{FF2B5EF4-FFF2-40B4-BE49-F238E27FC236}">
                <a16:creationId xmlns:a16="http://schemas.microsoft.com/office/drawing/2014/main" id="{5C08C80F-265A-458C-87C3-6303BCC690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138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WhatsApp Image 2019-11-23 at 13.52.31 (1)">
            <a:extLst>
              <a:ext uri="{FF2B5EF4-FFF2-40B4-BE49-F238E27FC236}">
                <a16:creationId xmlns:a16="http://schemas.microsoft.com/office/drawing/2014/main" id="{D2F77060-C658-4264-801A-30BBFC13B3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666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WhatsApp Image 2019-11-23 at 13.50.45">
            <a:extLst>
              <a:ext uri="{FF2B5EF4-FFF2-40B4-BE49-F238E27FC236}">
                <a16:creationId xmlns:a16="http://schemas.microsoft.com/office/drawing/2014/main" id="{A35EB2E1-28F8-4614-B21C-76A24B8DDE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388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C260BA-C287-4228-8A02-6700F943A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2012"/>
            <a:ext cx="7886700" cy="6625988"/>
          </a:xfrm>
        </p:spPr>
        <p:txBody>
          <a:bodyPr/>
          <a:lstStyle/>
          <a:p>
            <a:r>
              <a:rPr lang="it-IT" dirty="0">
                <a:solidFill>
                  <a:srgbClr val="C00000"/>
                </a:solidFill>
              </a:rPr>
              <a:t>Festeggiamo nella nostra scuola</a:t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C00000"/>
                </a:solidFill>
              </a:rPr>
              <a:t>questa giornata importante per creare una sana coscienza ecologica…..</a:t>
            </a:r>
          </a:p>
        </p:txBody>
      </p:sp>
    </p:spTree>
    <p:extLst>
      <p:ext uri="{BB962C8B-B14F-4D97-AF65-F5344CB8AC3E}">
        <p14:creationId xmlns:p14="http://schemas.microsoft.com/office/powerpoint/2010/main" val="38434972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20191123_104356410">
            <a:extLst>
              <a:ext uri="{FF2B5EF4-FFF2-40B4-BE49-F238E27FC236}">
                <a16:creationId xmlns:a16="http://schemas.microsoft.com/office/drawing/2014/main" id="{A794608C-7F3D-4165-9224-29179F1C17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512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647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20191123_104502712">
            <a:extLst>
              <a:ext uri="{FF2B5EF4-FFF2-40B4-BE49-F238E27FC236}">
                <a16:creationId xmlns:a16="http://schemas.microsoft.com/office/drawing/2014/main" id="{00A70656-E4A9-4815-A015-ED6D68AA41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307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575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20191123_104513613">
            <a:extLst>
              <a:ext uri="{FF2B5EF4-FFF2-40B4-BE49-F238E27FC236}">
                <a16:creationId xmlns:a16="http://schemas.microsoft.com/office/drawing/2014/main" id="{94FA7A7F-2737-4081-9241-914BCBAB1B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66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280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20191123_104519252">
            <a:extLst>
              <a:ext uri="{FF2B5EF4-FFF2-40B4-BE49-F238E27FC236}">
                <a16:creationId xmlns:a16="http://schemas.microsoft.com/office/drawing/2014/main" id="{E410CE93-3C72-4FC7-85A9-620AE88EE2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410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20191123_104418648">
            <a:extLst>
              <a:ext uri="{FF2B5EF4-FFF2-40B4-BE49-F238E27FC236}">
                <a16:creationId xmlns:a16="http://schemas.microsoft.com/office/drawing/2014/main" id="{D3D7203A-575F-4F5F-B695-802E76137C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pic>
        <p:nvPicPr>
          <p:cNvPr id="4" name="Immagine 3" descr="IMG_20191123_104438458">
            <a:extLst>
              <a:ext uri="{FF2B5EF4-FFF2-40B4-BE49-F238E27FC236}">
                <a16:creationId xmlns:a16="http://schemas.microsoft.com/office/drawing/2014/main" id="{952BEF84-20A5-4AC3-AFF8-E864415652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300" y="971550"/>
            <a:ext cx="6858000" cy="5143500"/>
          </a:xfrm>
          <a:prstGeom prst="rect">
            <a:avLst/>
          </a:prstGeom>
        </p:spPr>
      </p:pic>
      <p:pic>
        <p:nvPicPr>
          <p:cNvPr id="5" name="Immagine 4" descr="IMG_20191123_104438458">
            <a:extLst>
              <a:ext uri="{FF2B5EF4-FFF2-40B4-BE49-F238E27FC236}">
                <a16:creationId xmlns:a16="http://schemas.microsoft.com/office/drawing/2014/main" id="{7CCA068A-818C-44A9-8478-E4B7100A5B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156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DFA1D2-F3A8-4FD7-A272-E6455EA1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13093"/>
          </a:xfrm>
        </p:spPr>
        <p:txBody>
          <a:bodyPr/>
          <a:lstStyle/>
          <a:p>
            <a:r>
              <a:rPr lang="it-IT" dirty="0">
                <a:solidFill>
                  <a:srgbClr val="C00000"/>
                </a:solidFill>
              </a:rPr>
              <a:t>….perché gli alberi vivono, con noi e </a:t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C00000"/>
                </a:solidFill>
              </a:rPr>
              <a:t>per noi…..</a:t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C00000"/>
                </a:solidFill>
              </a:rPr>
              <a:t>GRAZIE ALBERI</a:t>
            </a:r>
          </a:p>
        </p:txBody>
      </p:sp>
    </p:spTree>
    <p:extLst>
      <p:ext uri="{BB962C8B-B14F-4D97-AF65-F5344CB8AC3E}">
        <p14:creationId xmlns:p14="http://schemas.microsoft.com/office/powerpoint/2010/main" val="12920272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20191123_104436159">
            <a:extLst>
              <a:ext uri="{FF2B5EF4-FFF2-40B4-BE49-F238E27FC236}">
                <a16:creationId xmlns:a16="http://schemas.microsoft.com/office/drawing/2014/main" id="{A713DC2C-096B-410F-93C2-5037F671F9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36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20191127_114149169">
            <a:extLst>
              <a:ext uri="{FF2B5EF4-FFF2-40B4-BE49-F238E27FC236}">
                <a16:creationId xmlns:a16="http://schemas.microsoft.com/office/drawing/2014/main" id="{B28C075E-28B1-4375-8C32-7DF860030C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748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erba, esterni, albero, persona&#10;&#10;Descrizione generata automaticamente">
            <a:extLst>
              <a:ext uri="{FF2B5EF4-FFF2-40B4-BE49-F238E27FC236}">
                <a16:creationId xmlns:a16="http://schemas.microsoft.com/office/drawing/2014/main" id="{C0E99C2C-E2C8-4ACC-B069-F559407B1F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638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erba, persona, esterni, figlio&#10;&#10;Descrizione generata automaticamente">
            <a:extLst>
              <a:ext uri="{FF2B5EF4-FFF2-40B4-BE49-F238E27FC236}">
                <a16:creationId xmlns:a16="http://schemas.microsoft.com/office/drawing/2014/main" id="{4C167A3E-F5D0-4AD3-8CED-2D069E81CD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323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WhatsApp Image 2019-11-14 at 15.09.49 - Copia">
            <a:extLst>
              <a:ext uri="{FF2B5EF4-FFF2-40B4-BE49-F238E27FC236}">
                <a16:creationId xmlns:a16="http://schemas.microsoft.com/office/drawing/2014/main" id="{A70B0C6B-0D14-43B4-8593-D0703400D8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04846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887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20191129_094941421">
            <a:extLst>
              <a:ext uri="{FF2B5EF4-FFF2-40B4-BE49-F238E27FC236}">
                <a16:creationId xmlns:a16="http://schemas.microsoft.com/office/drawing/2014/main" id="{E1B5CCAB-F33F-4E1D-9AD9-A2CF4892E6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492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20191129_102426640">
            <a:extLst>
              <a:ext uri="{FF2B5EF4-FFF2-40B4-BE49-F238E27FC236}">
                <a16:creationId xmlns:a16="http://schemas.microsoft.com/office/drawing/2014/main" id="{9F85134C-CA51-4B76-8D3B-48260E52C0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595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20191129_094952551">
            <a:extLst>
              <a:ext uri="{FF2B5EF4-FFF2-40B4-BE49-F238E27FC236}">
                <a16:creationId xmlns:a16="http://schemas.microsoft.com/office/drawing/2014/main" id="{989A4CA8-5ED6-426C-AFEB-A7AAF73DBB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333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20191129_110537318">
            <a:extLst>
              <a:ext uri="{FF2B5EF4-FFF2-40B4-BE49-F238E27FC236}">
                <a16:creationId xmlns:a16="http://schemas.microsoft.com/office/drawing/2014/main" id="{A43F5446-79A4-48A4-BE42-8880799149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918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20191129_111626454">
            <a:extLst>
              <a:ext uri="{FF2B5EF4-FFF2-40B4-BE49-F238E27FC236}">
                <a16:creationId xmlns:a16="http://schemas.microsoft.com/office/drawing/2014/main" id="{0AF5D101-E2FB-4969-86B1-2AB8D62CE0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964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4EB7ECA-DCAE-4013-B3C2-0BCABEEF83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571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23</Words>
  <Application>Microsoft Office PowerPoint</Application>
  <PresentationFormat>Presentazione su schermo (4:3)</PresentationFormat>
  <Paragraphs>6</Paragraphs>
  <Slides>29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di Office</vt:lpstr>
      <vt:lpstr> 21novembre  festa nazionale degli alberi</vt:lpstr>
      <vt:lpstr>Festeggiamo nella nostra scuola questa giornata importante per creare una sana coscienza ecologica…..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….perché gli alberi vivono, con noi e  per noi….. GRAZIE ALBERI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21novembre  festa nazionale degli alberi</dc:title>
  <dc:creator>g santoro</dc:creator>
  <cp:lastModifiedBy>g santoro</cp:lastModifiedBy>
  <cp:revision>3</cp:revision>
  <dcterms:created xsi:type="dcterms:W3CDTF">2019-12-02T22:02:39Z</dcterms:created>
  <dcterms:modified xsi:type="dcterms:W3CDTF">2019-12-02T22:12:47Z</dcterms:modified>
</cp:coreProperties>
</file>