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modernComment_10C_88B388A1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3" r:id="rId2"/>
    <p:sldId id="259" r:id="rId3"/>
    <p:sldId id="262" r:id="rId4"/>
    <p:sldId id="257" r:id="rId5"/>
    <p:sldId id="260" r:id="rId6"/>
    <p:sldId id="261" r:id="rId7"/>
    <p:sldId id="269" r:id="rId8"/>
    <p:sldId id="272" r:id="rId9"/>
    <p:sldId id="263" r:id="rId10"/>
    <p:sldId id="265" r:id="rId11"/>
    <p:sldId id="264" r:id="rId12"/>
    <p:sldId id="266" r:id="rId13"/>
    <p:sldId id="256" r:id="rId14"/>
    <p:sldId id="274" r:id="rId15"/>
    <p:sldId id="258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68" r:id="rId27"/>
    <p:sldId id="267" r:id="rId28"/>
    <p:sldId id="285" r:id="rId29"/>
    <p:sldId id="286" r:id="rId30"/>
    <p:sldId id="27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E57FFD-F3A8-8AE9-4284-91D9A25DE870}" name="Maria Grazia Arcidiacone" initials="MGA" userId="de80b322169e88f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E3"/>
    <a:srgbClr val="0AFE21"/>
    <a:srgbClr val="E60A3E"/>
    <a:srgbClr val="5E5AAE"/>
    <a:srgbClr val="E9B9E9"/>
    <a:srgbClr val="28C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4291" autoAdjust="0"/>
  </p:normalViewPr>
  <p:slideViewPr>
    <p:cSldViewPr snapToGrid="0">
      <p:cViewPr varScale="1">
        <p:scale>
          <a:sx n="118" d="100"/>
          <a:sy n="118" d="100"/>
        </p:scale>
        <p:origin x="24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modernComment_10C_88B388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BE8B40-E6D5-084F-B0F0-72847F292D74}" authorId="{20E57FFD-F3A8-8AE9-4284-91D9A25DE870}" created="2022-02-14T20:28:58.21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93467297" sldId="268"/>
      <ac:spMk id="4" creationId="{82639E0D-CF19-46F3-9B64-F1C5585655FC}"/>
    </ac:deMkLst>
    <p188:txBody>
      <a:bodyPr/>
      <a:lstStyle/>
      <a:p>
        <a:r>
          <a:rPr lang="it-IT"/>
          <a:t>Progetto Rizoma  - Radici pedagogiche a supporto della resilienza minorile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92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86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841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6671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4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628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470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603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532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24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3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9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50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07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639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97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82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9A48F-4989-4501-8AF0-1E76AE776297}" type="datetimeFigureOut">
              <a:rPr lang="it-IT" smtClean="0"/>
              <a:t>14/02/22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47B25-3F83-463C-8E4D-916AE62D46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923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microsoft.com/office/2018/10/relationships/comments" Target="../comments/modernComment_10C_88B388A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smussato 4">
            <a:extLst>
              <a:ext uri="{FF2B5EF4-FFF2-40B4-BE49-F238E27FC236}">
                <a16:creationId xmlns:a16="http://schemas.microsoft.com/office/drawing/2014/main" id="{B06242FA-CD6A-425D-B955-71A4C91524FB}"/>
              </a:ext>
            </a:extLst>
          </p:cNvPr>
          <p:cNvSpPr/>
          <p:nvPr/>
        </p:nvSpPr>
        <p:spPr>
          <a:xfrm>
            <a:off x="5995578" y="194049"/>
            <a:ext cx="1972509" cy="1603514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00445E-2ED0-49FB-B375-7D5D7D9E6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336" y="432588"/>
            <a:ext cx="1470991" cy="11264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09CCC4B-8BCE-4806-A460-E4BEDE643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631" y="2199862"/>
            <a:ext cx="3894839" cy="2186608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4F7A82A0-A307-4244-B97A-586F90F7B326}"/>
              </a:ext>
            </a:extLst>
          </p:cNvPr>
          <p:cNvSpPr/>
          <p:nvPr/>
        </p:nvSpPr>
        <p:spPr>
          <a:xfrm>
            <a:off x="2697848" y="4340089"/>
            <a:ext cx="6029742" cy="1046921"/>
          </a:xfrm>
          <a:prstGeom prst="ellipse">
            <a:avLst/>
          </a:prstGeom>
          <a:solidFill>
            <a:srgbClr val="0AFE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lgerian" panose="04020705040A02060702" pitchFamily="82" charset="0"/>
              </a:rPr>
              <a:t>ATTIVITA’ DIDATTICHE SETTEMBRE 2021 GENNAIO 2022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5A79E793-6805-4AD9-9B80-FC513A7E8D8C}"/>
              </a:ext>
            </a:extLst>
          </p:cNvPr>
          <p:cNvSpPr/>
          <p:nvPr/>
        </p:nvSpPr>
        <p:spPr>
          <a:xfrm>
            <a:off x="404190" y="657876"/>
            <a:ext cx="5340628" cy="11396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Bauhaus 93" panose="04030905020B02020C02" pitchFamily="82" charset="0"/>
              </a:rPr>
              <a:t>I. C. Crosia scuola  secondaria di primo grado</a:t>
            </a:r>
          </a:p>
        </p:txBody>
      </p:sp>
    </p:spTree>
    <p:extLst>
      <p:ext uri="{BB962C8B-B14F-4D97-AF65-F5344CB8AC3E}">
        <p14:creationId xmlns:p14="http://schemas.microsoft.com/office/powerpoint/2010/main" val="1623165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2 3">
            <a:extLst>
              <a:ext uri="{FF2B5EF4-FFF2-40B4-BE49-F238E27FC236}">
                <a16:creationId xmlns:a16="http://schemas.microsoft.com/office/drawing/2014/main" id="{BBFEE4DD-9E9C-418A-AFA7-FC97189A7CEF}"/>
              </a:ext>
            </a:extLst>
          </p:cNvPr>
          <p:cNvSpPr/>
          <p:nvPr/>
        </p:nvSpPr>
        <p:spPr>
          <a:xfrm>
            <a:off x="173786" y="119270"/>
            <a:ext cx="11845935" cy="6738729"/>
          </a:xfrm>
          <a:prstGeom prst="doubleWave">
            <a:avLst>
              <a:gd name="adj1" fmla="val 6250"/>
              <a:gd name="adj2" fmla="val 221"/>
            </a:avLst>
          </a:prstGeom>
          <a:solidFill>
            <a:srgbClr val="F315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nda 2 6">
            <a:extLst>
              <a:ext uri="{FF2B5EF4-FFF2-40B4-BE49-F238E27FC236}">
                <a16:creationId xmlns:a16="http://schemas.microsoft.com/office/drawing/2014/main" id="{B3033A7D-2AB2-4C0A-A58C-9020F6E017E6}"/>
              </a:ext>
            </a:extLst>
          </p:cNvPr>
          <p:cNvSpPr/>
          <p:nvPr/>
        </p:nvSpPr>
        <p:spPr>
          <a:xfrm>
            <a:off x="622853" y="622851"/>
            <a:ext cx="10866782" cy="5671931"/>
          </a:xfrm>
          <a:prstGeom prst="doubleWave">
            <a:avLst/>
          </a:prstGeom>
          <a:solidFill>
            <a:srgbClr val="0AFE21"/>
          </a:solidFill>
          <a:ln>
            <a:solidFill>
              <a:srgbClr val="00206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55DD53-4AB6-4F51-A7CF-C347B07F9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20" y="1391479"/>
            <a:ext cx="10018141" cy="418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ella a 8 punte 3">
            <a:extLst>
              <a:ext uri="{FF2B5EF4-FFF2-40B4-BE49-F238E27FC236}">
                <a16:creationId xmlns:a16="http://schemas.microsoft.com/office/drawing/2014/main" id="{401A8A06-BBF2-4486-A4D8-B79C77E820D7}"/>
              </a:ext>
            </a:extLst>
          </p:cNvPr>
          <p:cNvSpPr/>
          <p:nvPr/>
        </p:nvSpPr>
        <p:spPr>
          <a:xfrm>
            <a:off x="92764" y="225288"/>
            <a:ext cx="11979966" cy="6467060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tella a 8 punte 6">
            <a:extLst>
              <a:ext uri="{FF2B5EF4-FFF2-40B4-BE49-F238E27FC236}">
                <a16:creationId xmlns:a16="http://schemas.microsoft.com/office/drawing/2014/main" id="{7BEF267A-CB2D-41C9-B71C-B889E4ABDD51}"/>
              </a:ext>
            </a:extLst>
          </p:cNvPr>
          <p:cNvSpPr/>
          <p:nvPr/>
        </p:nvSpPr>
        <p:spPr>
          <a:xfrm>
            <a:off x="728871" y="510210"/>
            <a:ext cx="10760764" cy="5897216"/>
          </a:xfrm>
          <a:prstGeom prst="star8">
            <a:avLst/>
          </a:prstGeom>
          <a:solidFill>
            <a:srgbClr val="0AFE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4D8F441-E46D-48BB-9E2E-96B231169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922" y="1470991"/>
            <a:ext cx="7089913" cy="3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51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aborazione predefinita 3">
            <a:extLst>
              <a:ext uri="{FF2B5EF4-FFF2-40B4-BE49-F238E27FC236}">
                <a16:creationId xmlns:a16="http://schemas.microsoft.com/office/drawing/2014/main" id="{D07D6DD6-E6AE-4EBC-8D68-1250A728E032}"/>
              </a:ext>
            </a:extLst>
          </p:cNvPr>
          <p:cNvSpPr/>
          <p:nvPr/>
        </p:nvSpPr>
        <p:spPr>
          <a:xfrm>
            <a:off x="1192695" y="1351723"/>
            <a:ext cx="10586978" cy="5287616"/>
          </a:xfrm>
          <a:prstGeom prst="flowChartPredefinedProcess">
            <a:avLst/>
          </a:prstGeom>
          <a:solidFill>
            <a:srgbClr val="E9B9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smussato 5">
            <a:extLst>
              <a:ext uri="{FF2B5EF4-FFF2-40B4-BE49-F238E27FC236}">
                <a16:creationId xmlns:a16="http://schemas.microsoft.com/office/drawing/2014/main" id="{C6AAEDFF-462E-4676-BB10-DB891DE6AC87}"/>
              </a:ext>
            </a:extLst>
          </p:cNvPr>
          <p:cNvSpPr/>
          <p:nvPr/>
        </p:nvSpPr>
        <p:spPr>
          <a:xfrm>
            <a:off x="2562175" y="1457738"/>
            <a:ext cx="7840781" cy="5075583"/>
          </a:xfrm>
          <a:prstGeom prst="bevel">
            <a:avLst/>
          </a:prstGeom>
          <a:solidFill>
            <a:srgbClr val="F315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30DB242-580D-4553-B9A3-E3801E907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39" y="2199861"/>
            <a:ext cx="6343286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37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B409E5B-A7C7-7045-B1BE-C3A4405EE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5"/>
            <a:ext cx="12192000" cy="682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64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61A5269-8581-D04C-B343-8A27C320E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4" y="0"/>
            <a:ext cx="12081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60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E76EF16-9BAE-9743-9F93-42DAB8C96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03"/>
            <a:ext cx="12192000" cy="669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7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294C36-F500-2C43-911D-F12D8C4E4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64"/>
            <a:ext cx="12192000" cy="669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21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1083C34-C324-EF4B-9641-C72B50A8E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80"/>
            <a:ext cx="12192000" cy="67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54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5702768-13A1-4F42-84FA-D01F182F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08"/>
            <a:ext cx="12192000" cy="67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42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F3110F0-C671-8A47-A46C-AB11ABE6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39"/>
            <a:ext cx="12192000" cy="66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3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ella a 32 punte 3">
            <a:extLst>
              <a:ext uri="{FF2B5EF4-FFF2-40B4-BE49-F238E27FC236}">
                <a16:creationId xmlns:a16="http://schemas.microsoft.com/office/drawing/2014/main" id="{A08DE2F5-FCDE-4023-AFF0-1DA6B25442F7}"/>
              </a:ext>
            </a:extLst>
          </p:cNvPr>
          <p:cNvSpPr/>
          <p:nvPr/>
        </p:nvSpPr>
        <p:spPr>
          <a:xfrm>
            <a:off x="161030" y="4181060"/>
            <a:ext cx="11869940" cy="2531166"/>
          </a:xfrm>
          <a:prstGeom prst="star32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 proprio la piantumazione, oggi, sarà fonte di memoria che custodirà con il passare delle stagioni, il ricordo della tragedia che ha colpito il Mondo, la nostra comunità </a:t>
            </a:r>
            <a:r>
              <a:rPr lang="it-IT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Crosiota</a:t>
            </a:r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la speranza che il virus sia finalmente e definitivamente vinto dalla scienza.</a:t>
            </a:r>
          </a:p>
        </p:txBody>
      </p:sp>
      <p:sp>
        <p:nvSpPr>
          <p:cNvPr id="5" name="Stella a 32 punte 4">
            <a:extLst>
              <a:ext uri="{FF2B5EF4-FFF2-40B4-BE49-F238E27FC236}">
                <a16:creationId xmlns:a16="http://schemas.microsoft.com/office/drawing/2014/main" id="{C9A35B1C-2C1A-4EBF-B351-43B84A3AAB2B}"/>
              </a:ext>
            </a:extLst>
          </p:cNvPr>
          <p:cNvSpPr/>
          <p:nvPr/>
        </p:nvSpPr>
        <p:spPr>
          <a:xfrm>
            <a:off x="265044" y="2491410"/>
            <a:ext cx="11648660" cy="1643268"/>
          </a:xfrm>
          <a:prstGeom prst="star32">
            <a:avLst/>
          </a:prstGeom>
          <a:solidFill>
            <a:srgbClr val="E60A3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memoria deve avere radici profonde e salde per non cedere il passo all’oblio con il trascorrere inarrestabile del tempo. </a:t>
            </a:r>
          </a:p>
        </p:txBody>
      </p:sp>
      <p:sp>
        <p:nvSpPr>
          <p:cNvPr id="6" name="Stella a 32 punte 5">
            <a:extLst>
              <a:ext uri="{FF2B5EF4-FFF2-40B4-BE49-F238E27FC236}">
                <a16:creationId xmlns:a16="http://schemas.microsoft.com/office/drawing/2014/main" id="{02722718-5926-482A-A5B7-BC4649C5FE20}"/>
              </a:ext>
            </a:extLst>
          </p:cNvPr>
          <p:cNvSpPr/>
          <p:nvPr/>
        </p:nvSpPr>
        <p:spPr>
          <a:xfrm>
            <a:off x="161030" y="268357"/>
            <a:ext cx="11869940" cy="2060715"/>
          </a:xfrm>
          <a:prstGeom prst="star32">
            <a:avLst/>
          </a:prstGeom>
          <a:solidFill>
            <a:srgbClr val="0AFE21"/>
          </a:solidFill>
          <a:ln>
            <a:solidFill>
              <a:srgbClr val="F315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albero dal significato molto profondo: simboleggia i valori del sacrificio e della solidarietà che ogni giorno la nostra comunità sta dimostrando contro questa pandemia.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78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olorato&#10;&#10;Descrizione generata automaticamente">
            <a:extLst>
              <a:ext uri="{FF2B5EF4-FFF2-40B4-BE49-F238E27FC236}">
                <a16:creationId xmlns:a16="http://schemas.microsoft.com/office/drawing/2014/main" id="{AD45C273-BF43-6C4E-9D84-4F12B7794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60"/>
            <a:ext cx="12192000" cy="67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27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406A42D-0948-D849-AE30-B8BC04A8A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8"/>
            <a:ext cx="12192000" cy="68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9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6DF511F-ADBD-1E4D-A441-738177CA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86"/>
            <a:ext cx="12192000" cy="67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4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7FAF3A7-2BD3-4843-A80F-CCB3F8C93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5"/>
            <a:ext cx="12192000" cy="68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5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1278B32-5228-C749-AD48-BF6875ED7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1"/>
            <a:ext cx="12192000" cy="680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30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386BE2B-346C-5846-A561-3314D992A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90"/>
            <a:ext cx="12192000" cy="68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62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cumento multiplo 3">
            <a:extLst>
              <a:ext uri="{FF2B5EF4-FFF2-40B4-BE49-F238E27FC236}">
                <a16:creationId xmlns:a16="http://schemas.microsoft.com/office/drawing/2014/main" id="{82639E0D-CF19-46F3-9B64-F1C5585655F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flowChartMultidocument">
            <a:avLst/>
          </a:prstGeom>
          <a:solidFill>
            <a:srgbClr val="FFFF00"/>
          </a:solidFill>
          <a:ln>
            <a:solidFill>
              <a:srgbClr val="5E5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21084B4-34F7-42EF-8BA7-FD2205423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3" y="1285462"/>
            <a:ext cx="10296939" cy="4465981"/>
          </a:xfrm>
          <a:prstGeom prst="rect">
            <a:avLst/>
          </a:prstGeom>
        </p:spPr>
      </p:pic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E440F5A9-F541-7B41-8650-22A0F77C6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688668"/>
              </p:ext>
            </p:extLst>
          </p:nvPr>
        </p:nvGraphicFramePr>
        <p:xfrm>
          <a:off x="1838363" y="289360"/>
          <a:ext cx="8128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75877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Progetto Rizoma  - Radici pedagogiche a supporto della resilienza minorile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06/ 12/2021</a:t>
                      </a:r>
                    </a:p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753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4672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lindro 3">
            <a:extLst>
              <a:ext uri="{FF2B5EF4-FFF2-40B4-BE49-F238E27FC236}">
                <a16:creationId xmlns:a16="http://schemas.microsoft.com/office/drawing/2014/main" id="{D1DF6B45-036B-4410-AC1A-21EA2C15AFF2}"/>
              </a:ext>
            </a:extLst>
          </p:cNvPr>
          <p:cNvSpPr/>
          <p:nvPr/>
        </p:nvSpPr>
        <p:spPr>
          <a:xfrm>
            <a:off x="609600" y="940904"/>
            <a:ext cx="10787270" cy="5917095"/>
          </a:xfrm>
          <a:prstGeom prst="can">
            <a:avLst/>
          </a:prstGeom>
          <a:solidFill>
            <a:srgbClr val="0AFE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smussato 6">
            <a:extLst>
              <a:ext uri="{FF2B5EF4-FFF2-40B4-BE49-F238E27FC236}">
                <a16:creationId xmlns:a16="http://schemas.microsoft.com/office/drawing/2014/main" id="{18C4E8C4-41F7-4D01-A41B-F66D03AB7DDB}"/>
              </a:ext>
            </a:extLst>
          </p:cNvPr>
          <p:cNvSpPr/>
          <p:nvPr/>
        </p:nvSpPr>
        <p:spPr>
          <a:xfrm>
            <a:off x="795129" y="2531164"/>
            <a:ext cx="5059081" cy="3694152"/>
          </a:xfrm>
          <a:prstGeom prst="beve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14EBBC6-06F5-4E7C-B032-F127616A5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2" y="3048000"/>
            <a:ext cx="3922643" cy="2676938"/>
          </a:xfrm>
          <a:prstGeom prst="rect">
            <a:avLst/>
          </a:prstGeom>
        </p:spPr>
      </p:pic>
      <p:sp>
        <p:nvSpPr>
          <p:cNvPr id="9" name="Rettangolo smussato 8">
            <a:extLst>
              <a:ext uri="{FF2B5EF4-FFF2-40B4-BE49-F238E27FC236}">
                <a16:creationId xmlns:a16="http://schemas.microsoft.com/office/drawing/2014/main" id="{E9043AE2-D880-47D1-B3C0-DA1B90081E72}"/>
              </a:ext>
            </a:extLst>
          </p:cNvPr>
          <p:cNvSpPr/>
          <p:nvPr/>
        </p:nvSpPr>
        <p:spPr>
          <a:xfrm>
            <a:off x="6095999" y="2531164"/>
            <a:ext cx="5059081" cy="3694152"/>
          </a:xfrm>
          <a:prstGeom prst="bevel">
            <a:avLst/>
          </a:prstGeom>
          <a:solidFill>
            <a:srgbClr val="F315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EA84F00-4C32-45F8-80FD-1CEBB4683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74" y="3048000"/>
            <a:ext cx="3961814" cy="26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29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elettronico, screenshot, schermo&#10;&#10;Descrizione generata automaticamente">
            <a:extLst>
              <a:ext uri="{FF2B5EF4-FFF2-40B4-BE49-F238E27FC236}">
                <a16:creationId xmlns:a16="http://schemas.microsoft.com/office/drawing/2014/main" id="{BC2474CD-EEB6-4E48-B9C7-318529DA0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91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2650AC-FF18-1049-8528-DB7C4A634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FD729135-632F-4FF1-938B-3AB4584B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2" y="0"/>
            <a:ext cx="12150917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6C2114F-BABE-45C2-BE4E-D0DB5B396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87" y="115537"/>
            <a:ext cx="7156672" cy="6626926"/>
          </a:xfrm>
          <a:prstGeom prst="rect">
            <a:avLst/>
          </a:prstGeom>
          <a:solidFill>
            <a:srgbClr val="E60A3E"/>
          </a:solidFill>
          <a:ln>
            <a:solidFill>
              <a:srgbClr val="C00000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B69F47F-D56E-4A44-BEEB-F041D2094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103" y="1206815"/>
            <a:ext cx="3523793" cy="444436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48881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roce 1">
            <a:extLst>
              <a:ext uri="{FF2B5EF4-FFF2-40B4-BE49-F238E27FC236}">
                <a16:creationId xmlns:a16="http://schemas.microsoft.com/office/drawing/2014/main" id="{E37706FD-3BB1-4441-BB7B-228220264DF7}"/>
              </a:ext>
            </a:extLst>
          </p:cNvPr>
          <p:cNvSpPr/>
          <p:nvPr/>
        </p:nvSpPr>
        <p:spPr>
          <a:xfrm>
            <a:off x="106017" y="1265583"/>
            <a:ext cx="11993217" cy="5294243"/>
          </a:xfrm>
          <a:prstGeom prst="plus">
            <a:avLst/>
          </a:prstGeom>
          <a:solidFill>
            <a:srgbClr val="28C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B84D7CFB-9E60-43E4-AE6E-47E479B1D8E1}"/>
              </a:ext>
            </a:extLst>
          </p:cNvPr>
          <p:cNvSpPr/>
          <p:nvPr/>
        </p:nvSpPr>
        <p:spPr>
          <a:xfrm>
            <a:off x="940905" y="2054087"/>
            <a:ext cx="5155095" cy="3657600"/>
          </a:xfrm>
          <a:prstGeom prst="plu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493FD2-891B-46E7-9EAD-FE07E5EDD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768" y="2220998"/>
            <a:ext cx="3200572" cy="3371419"/>
          </a:xfrm>
          <a:prstGeom prst="rect">
            <a:avLst/>
          </a:prstGeom>
        </p:spPr>
      </p:pic>
      <p:sp>
        <p:nvSpPr>
          <p:cNvPr id="7" name="Croce 6">
            <a:extLst>
              <a:ext uri="{FF2B5EF4-FFF2-40B4-BE49-F238E27FC236}">
                <a16:creationId xmlns:a16="http://schemas.microsoft.com/office/drawing/2014/main" id="{EDF79559-094D-43C5-937D-531F17F6E014}"/>
              </a:ext>
            </a:extLst>
          </p:cNvPr>
          <p:cNvSpPr/>
          <p:nvPr/>
        </p:nvSpPr>
        <p:spPr>
          <a:xfrm>
            <a:off x="6255027" y="1616765"/>
            <a:ext cx="5512903" cy="4479235"/>
          </a:xfrm>
          <a:prstGeom prst="plu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4CBF30A-16BC-41E9-B483-975D213A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478" y="2054087"/>
            <a:ext cx="30877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06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ella a 32 punte 8">
            <a:extLst>
              <a:ext uri="{FF2B5EF4-FFF2-40B4-BE49-F238E27FC236}">
                <a16:creationId xmlns:a16="http://schemas.microsoft.com/office/drawing/2014/main" id="{F4BBAF69-AE10-4FB4-8603-8E4DE81990B0}"/>
              </a:ext>
            </a:extLst>
          </p:cNvPr>
          <p:cNvSpPr/>
          <p:nvPr/>
        </p:nvSpPr>
        <p:spPr>
          <a:xfrm>
            <a:off x="6533322" y="132423"/>
            <a:ext cx="5388809" cy="4519090"/>
          </a:xfrm>
          <a:prstGeom prst="star3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 piace e ci aiuta pensare che la brezza che accarezzerà le fronde, sia la carezza con la quale avremmo voluto salutare i nostri cari ma che il virus ci ha impedito di dare loro come ultimo saluto.</a:t>
            </a:r>
          </a:p>
        </p:txBody>
      </p:sp>
      <p:sp>
        <p:nvSpPr>
          <p:cNvPr id="10" name="Rettangolo smussato 9">
            <a:extLst>
              <a:ext uri="{FF2B5EF4-FFF2-40B4-BE49-F238E27FC236}">
                <a16:creationId xmlns:a16="http://schemas.microsoft.com/office/drawing/2014/main" id="{B3128C4C-4C33-45A4-BE14-86A3068D8901}"/>
              </a:ext>
            </a:extLst>
          </p:cNvPr>
          <p:cNvSpPr/>
          <p:nvPr/>
        </p:nvSpPr>
        <p:spPr>
          <a:xfrm>
            <a:off x="119269" y="132423"/>
            <a:ext cx="6268279" cy="4214192"/>
          </a:xfrm>
          <a:prstGeom prst="bevel">
            <a:avLst/>
          </a:prstGeom>
          <a:solidFill>
            <a:srgbClr val="0AFE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E128B8E-FFF0-4A8B-8C5F-61C3384E4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3" y="662511"/>
            <a:ext cx="5234609" cy="31540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11880AB-3E96-4E8A-9FC6-C03A8BE00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898">
            <a:off x="6518956" y="465940"/>
            <a:ext cx="770851" cy="60233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B43D2B8-176D-4B3E-A2F0-1F59AC7A6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29" y="4511330"/>
            <a:ext cx="2914650" cy="142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3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730E197-D521-43CC-B3B7-1994FF3B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0"/>
            <a:ext cx="10243931" cy="6858000"/>
          </a:xfrm>
          <a:prstGeom prst="rect">
            <a:avLst/>
          </a:prstGeom>
        </p:spPr>
      </p:pic>
      <p:sp>
        <p:nvSpPr>
          <p:cNvPr id="6" name="Nuvola 5">
            <a:extLst>
              <a:ext uri="{FF2B5EF4-FFF2-40B4-BE49-F238E27FC236}">
                <a16:creationId xmlns:a16="http://schemas.microsoft.com/office/drawing/2014/main" id="{42609137-AB9A-44EB-830F-9FE8FA897F44}"/>
              </a:ext>
            </a:extLst>
          </p:cNvPr>
          <p:cNvSpPr/>
          <p:nvPr/>
        </p:nvSpPr>
        <p:spPr>
          <a:xfrm>
            <a:off x="70111" y="31538"/>
            <a:ext cx="2610678" cy="2016609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FBF1D6C-7111-43A6-81EC-E52075A24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0689">
            <a:off x="539864" y="337286"/>
            <a:ext cx="1875586" cy="1286367"/>
          </a:xfrm>
          <a:prstGeom prst="rect">
            <a:avLst/>
          </a:prstGeom>
        </p:spPr>
      </p:pic>
      <p:sp>
        <p:nvSpPr>
          <p:cNvPr id="9" name="Nuvola 8">
            <a:extLst>
              <a:ext uri="{FF2B5EF4-FFF2-40B4-BE49-F238E27FC236}">
                <a16:creationId xmlns:a16="http://schemas.microsoft.com/office/drawing/2014/main" id="{AF61BF8E-5750-45B3-A871-A42C99922C72}"/>
              </a:ext>
            </a:extLst>
          </p:cNvPr>
          <p:cNvSpPr/>
          <p:nvPr/>
        </p:nvSpPr>
        <p:spPr>
          <a:xfrm>
            <a:off x="9581323" y="-8219"/>
            <a:ext cx="2610678" cy="193804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C7566D0-6E2E-4E2E-96CA-5AA8B7B02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0813">
            <a:off x="10021741" y="298971"/>
            <a:ext cx="1792797" cy="1240686"/>
          </a:xfrm>
          <a:prstGeom prst="rect">
            <a:avLst/>
          </a:prstGeom>
        </p:spPr>
      </p:pic>
      <p:sp>
        <p:nvSpPr>
          <p:cNvPr id="12" name="Nuvola 11">
            <a:extLst>
              <a:ext uri="{FF2B5EF4-FFF2-40B4-BE49-F238E27FC236}">
                <a16:creationId xmlns:a16="http://schemas.microsoft.com/office/drawing/2014/main" id="{5250D9A0-1914-41D1-9A91-CC6238A0125B}"/>
              </a:ext>
            </a:extLst>
          </p:cNvPr>
          <p:cNvSpPr/>
          <p:nvPr/>
        </p:nvSpPr>
        <p:spPr>
          <a:xfrm>
            <a:off x="4298155" y="3922644"/>
            <a:ext cx="4214191" cy="1696278"/>
          </a:xfrm>
          <a:prstGeom prst="cloud">
            <a:avLst/>
          </a:prstGeom>
          <a:solidFill>
            <a:srgbClr val="0AFE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DB662C9-A619-402D-A87B-ED8142B4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225" y="4220026"/>
            <a:ext cx="2721045" cy="1094096"/>
          </a:xfrm>
          <a:prstGeom prst="rect">
            <a:avLst/>
          </a:prstGeom>
        </p:spPr>
      </p:pic>
      <p:sp>
        <p:nvSpPr>
          <p:cNvPr id="14" name="Nuvola 13">
            <a:extLst>
              <a:ext uri="{FF2B5EF4-FFF2-40B4-BE49-F238E27FC236}">
                <a16:creationId xmlns:a16="http://schemas.microsoft.com/office/drawing/2014/main" id="{944571A4-9982-47DE-B198-93557FABEACF}"/>
              </a:ext>
            </a:extLst>
          </p:cNvPr>
          <p:cNvSpPr/>
          <p:nvPr/>
        </p:nvSpPr>
        <p:spPr>
          <a:xfrm rot="20059408">
            <a:off x="30108" y="2574458"/>
            <a:ext cx="2615804" cy="1973811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Nuvola 14">
            <a:extLst>
              <a:ext uri="{FF2B5EF4-FFF2-40B4-BE49-F238E27FC236}">
                <a16:creationId xmlns:a16="http://schemas.microsoft.com/office/drawing/2014/main" id="{0BE5BC5B-9E48-4F59-8B42-6B9361BCEF5B}"/>
              </a:ext>
            </a:extLst>
          </p:cNvPr>
          <p:cNvSpPr/>
          <p:nvPr/>
        </p:nvSpPr>
        <p:spPr>
          <a:xfrm rot="20764424">
            <a:off x="79512" y="4743383"/>
            <a:ext cx="2509251" cy="2037047"/>
          </a:xfrm>
          <a:prstGeom prst="cloud">
            <a:avLst/>
          </a:prstGeom>
          <a:solidFill>
            <a:srgbClr val="F315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Nuvola 15">
            <a:extLst>
              <a:ext uri="{FF2B5EF4-FFF2-40B4-BE49-F238E27FC236}">
                <a16:creationId xmlns:a16="http://schemas.microsoft.com/office/drawing/2014/main" id="{A3FE11E8-B820-4536-A236-60B041ABC1EA}"/>
              </a:ext>
            </a:extLst>
          </p:cNvPr>
          <p:cNvSpPr/>
          <p:nvPr/>
        </p:nvSpPr>
        <p:spPr>
          <a:xfrm rot="20194190">
            <a:off x="9643274" y="2419421"/>
            <a:ext cx="2605617" cy="1828593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Nuvola 16">
            <a:extLst>
              <a:ext uri="{FF2B5EF4-FFF2-40B4-BE49-F238E27FC236}">
                <a16:creationId xmlns:a16="http://schemas.microsoft.com/office/drawing/2014/main" id="{0A6A108B-16AB-46F1-86B1-8C15A0725AF1}"/>
              </a:ext>
            </a:extLst>
          </p:cNvPr>
          <p:cNvSpPr/>
          <p:nvPr/>
        </p:nvSpPr>
        <p:spPr>
          <a:xfrm rot="20915506">
            <a:off x="9232417" y="4573352"/>
            <a:ext cx="2827202" cy="2027362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C115DFA-926B-4128-AE2D-20A6EF36A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65561">
            <a:off x="342069" y="2926375"/>
            <a:ext cx="1964430" cy="113404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4BD196A-23FF-4376-B36A-ECC43C6FD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95191">
            <a:off x="395041" y="5054989"/>
            <a:ext cx="1924481" cy="121494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D50603F-238F-4087-85E8-46A56E4D9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92780">
            <a:off x="9956084" y="2819238"/>
            <a:ext cx="2010489" cy="96123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B32A902-15AD-4D3F-8EA5-9DDF91759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91712">
            <a:off x="9643384" y="4863133"/>
            <a:ext cx="2080439" cy="12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73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o 4">
            <a:extLst>
              <a:ext uri="{FF2B5EF4-FFF2-40B4-BE49-F238E27FC236}">
                <a16:creationId xmlns:a16="http://schemas.microsoft.com/office/drawing/2014/main" id="{248596BE-228C-4F86-B765-10A8686DBBA3}"/>
              </a:ext>
            </a:extLst>
          </p:cNvPr>
          <p:cNvSpPr/>
          <p:nvPr/>
        </p:nvSpPr>
        <p:spPr>
          <a:xfrm>
            <a:off x="4797287" y="192156"/>
            <a:ext cx="7394713" cy="6539948"/>
          </a:xfrm>
          <a:prstGeom prst="cube">
            <a:avLst/>
          </a:prstGeom>
          <a:solidFill>
            <a:srgbClr val="0AFE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CA79515E-77B2-424E-869F-59FB1D7A90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011474"/>
              </p:ext>
            </p:extLst>
          </p:nvPr>
        </p:nvGraphicFramePr>
        <p:xfrm>
          <a:off x="4925872" y="1917841"/>
          <a:ext cx="5539410" cy="474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5829298" imgH="7648364" progId="AcroExch.Document.7">
                  <p:embed/>
                </p:oleObj>
              </mc:Choice>
              <mc:Fallback>
                <p:oleObj name="Acrobat Document" r:id="rId3" imgW="5829298" imgH="764836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5872" y="1917841"/>
                        <a:ext cx="5539410" cy="4744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tangolo smussato 12">
            <a:extLst>
              <a:ext uri="{FF2B5EF4-FFF2-40B4-BE49-F238E27FC236}">
                <a16:creationId xmlns:a16="http://schemas.microsoft.com/office/drawing/2014/main" id="{A2F4375B-4198-4239-8D77-E6CE5AC68786}"/>
              </a:ext>
            </a:extLst>
          </p:cNvPr>
          <p:cNvSpPr/>
          <p:nvPr/>
        </p:nvSpPr>
        <p:spPr>
          <a:xfrm>
            <a:off x="439290" y="1385551"/>
            <a:ext cx="2703442" cy="2366984"/>
          </a:xfrm>
          <a:prstGeom prst="bevel">
            <a:avLst/>
          </a:prstGeom>
          <a:solidFill>
            <a:srgbClr val="F315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6815AEE-53B5-4224-B269-FA8F581C1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67" y="1742217"/>
            <a:ext cx="2054087" cy="1719913"/>
          </a:xfrm>
          <a:prstGeom prst="rect">
            <a:avLst/>
          </a:prstGeom>
        </p:spPr>
      </p:pic>
      <p:sp>
        <p:nvSpPr>
          <p:cNvPr id="15" name="Rettangolo smussato 14">
            <a:extLst>
              <a:ext uri="{FF2B5EF4-FFF2-40B4-BE49-F238E27FC236}">
                <a16:creationId xmlns:a16="http://schemas.microsoft.com/office/drawing/2014/main" id="{79A546D0-D287-4CCB-B328-ACDC936C7F49}"/>
              </a:ext>
            </a:extLst>
          </p:cNvPr>
          <p:cNvSpPr/>
          <p:nvPr/>
        </p:nvSpPr>
        <p:spPr>
          <a:xfrm>
            <a:off x="1726718" y="3922643"/>
            <a:ext cx="2832029" cy="2739476"/>
          </a:xfrm>
          <a:prstGeom prst="beve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2B763A1-4A86-4D89-A1E8-0543225BA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592" y="4293703"/>
            <a:ext cx="2080592" cy="201433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9C4930C-CCC4-4ECF-BB6D-3D4C54C41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33" y="253656"/>
            <a:ext cx="2809047" cy="14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7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o 11">
            <a:extLst>
              <a:ext uri="{FF2B5EF4-FFF2-40B4-BE49-F238E27FC236}">
                <a16:creationId xmlns:a16="http://schemas.microsoft.com/office/drawing/2014/main" id="{EE5EBA71-8775-4226-BD6A-CF340B6FAE34}"/>
              </a:ext>
            </a:extLst>
          </p:cNvPr>
          <p:cNvSpPr/>
          <p:nvPr/>
        </p:nvSpPr>
        <p:spPr>
          <a:xfrm>
            <a:off x="2141752" y="821506"/>
            <a:ext cx="8698526" cy="4784165"/>
          </a:xfrm>
          <a:prstGeom prst="cube">
            <a:avLst/>
          </a:prstGeom>
          <a:solidFill>
            <a:srgbClr val="00B0F0"/>
          </a:solidFill>
          <a:ln>
            <a:solidFill>
              <a:srgbClr val="FFFF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EE7C463-CAC2-486A-9386-4549A4028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021" y="2133600"/>
            <a:ext cx="7307048" cy="33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ella a 32 punte 2">
            <a:extLst>
              <a:ext uri="{FF2B5EF4-FFF2-40B4-BE49-F238E27FC236}">
                <a16:creationId xmlns:a16="http://schemas.microsoft.com/office/drawing/2014/main" id="{A4DC4357-2DB2-4735-878B-B767E86A1616}"/>
              </a:ext>
            </a:extLst>
          </p:cNvPr>
          <p:cNvSpPr/>
          <p:nvPr/>
        </p:nvSpPr>
        <p:spPr>
          <a:xfrm>
            <a:off x="106017" y="0"/>
            <a:ext cx="11900453" cy="6692347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tella a 32 punte 3">
            <a:extLst>
              <a:ext uri="{FF2B5EF4-FFF2-40B4-BE49-F238E27FC236}">
                <a16:creationId xmlns:a16="http://schemas.microsoft.com/office/drawing/2014/main" id="{728071C4-61AB-4ED7-89EB-63AEE14031C6}"/>
              </a:ext>
            </a:extLst>
          </p:cNvPr>
          <p:cNvSpPr/>
          <p:nvPr/>
        </p:nvSpPr>
        <p:spPr>
          <a:xfrm>
            <a:off x="861391" y="622852"/>
            <a:ext cx="10190921" cy="5685183"/>
          </a:xfrm>
          <a:prstGeom prst="star32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2AE387A-6225-46E8-B8F5-1E84BF591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583" y="1789044"/>
            <a:ext cx="4823791" cy="33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79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tro inclinato in basso 1">
            <a:extLst>
              <a:ext uri="{FF2B5EF4-FFF2-40B4-BE49-F238E27FC236}">
                <a16:creationId xmlns:a16="http://schemas.microsoft.com/office/drawing/2014/main" id="{D5C97495-46C5-453C-839E-44AAEB3A6272}"/>
              </a:ext>
            </a:extLst>
          </p:cNvPr>
          <p:cNvSpPr/>
          <p:nvPr/>
        </p:nvSpPr>
        <p:spPr>
          <a:xfrm>
            <a:off x="0" y="198782"/>
            <a:ext cx="12192000" cy="6659218"/>
          </a:xfrm>
          <a:prstGeom prst="ribbon">
            <a:avLst/>
          </a:prstGeom>
          <a:solidFill>
            <a:srgbClr val="E60A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2B928F-CC98-4B26-9767-C26F8460F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513" y="1451113"/>
            <a:ext cx="5976730" cy="50822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F7CC508-8CA9-46DD-B172-3646A34DE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47" y="198782"/>
            <a:ext cx="1742661" cy="125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92350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Scia di vapore</Template>
  <TotalTime>678</TotalTime>
  <Words>167</Words>
  <Application>Microsoft Macintosh PowerPoint</Application>
  <PresentationFormat>Widescreen</PresentationFormat>
  <Paragraphs>8</Paragraphs>
  <Slides>30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7" baseType="lpstr">
      <vt:lpstr>Algerian</vt:lpstr>
      <vt:lpstr>Arial</vt:lpstr>
      <vt:lpstr>Bauhaus 93</vt:lpstr>
      <vt:lpstr>Century Gothic</vt:lpstr>
      <vt:lpstr>Times New Roman</vt:lpstr>
      <vt:lpstr>Scia di vapore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Maria Grazia Arcidiacone</cp:lastModifiedBy>
  <cp:revision>7</cp:revision>
  <dcterms:created xsi:type="dcterms:W3CDTF">2022-02-13T10:20:14Z</dcterms:created>
  <dcterms:modified xsi:type="dcterms:W3CDTF">2022-02-14T20:46:34Z</dcterms:modified>
</cp:coreProperties>
</file>