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84" r:id="rId9"/>
    <p:sldId id="263" r:id="rId10"/>
    <p:sldId id="264" r:id="rId11"/>
    <p:sldId id="265" r:id="rId12"/>
    <p:sldId id="266" r:id="rId13"/>
    <p:sldId id="269" r:id="rId14"/>
    <p:sldId id="267" r:id="rId15"/>
    <p:sldId id="268" r:id="rId16"/>
    <p:sldId id="285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9" r:id="rId26"/>
    <p:sldId id="280" r:id="rId27"/>
    <p:sldId id="278" r:id="rId28"/>
    <p:sldId id="283" r:id="rId29"/>
    <p:sldId id="282" r:id="rId30"/>
    <p:sldId id="281" r:id="rId3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/>
    <p:restoredTop sz="94648"/>
  </p:normalViewPr>
  <p:slideViewPr>
    <p:cSldViewPr>
      <p:cViewPr varScale="1">
        <p:scale>
          <a:sx n="117" d="100"/>
          <a:sy n="117" d="100"/>
        </p:scale>
        <p:origin x="1336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27EB-223B-4B58-B1D5-ECA21EE5FDA3}" type="datetimeFigureOut">
              <a:rPr lang="it-IT" smtClean="0"/>
              <a:t>14/02/22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0353-0F92-442E-827C-F7D3A0F01A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6165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27EB-223B-4B58-B1D5-ECA21EE5FDA3}" type="datetimeFigureOut">
              <a:rPr lang="it-IT" smtClean="0"/>
              <a:t>14/02/22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0353-0F92-442E-827C-F7D3A0F01A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7787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27EB-223B-4B58-B1D5-ECA21EE5FDA3}" type="datetimeFigureOut">
              <a:rPr lang="it-IT" smtClean="0"/>
              <a:t>14/02/22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0353-0F92-442E-827C-F7D3A0F01A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0515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27EB-223B-4B58-B1D5-ECA21EE5FDA3}" type="datetimeFigureOut">
              <a:rPr lang="it-IT" smtClean="0"/>
              <a:t>14/02/22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0353-0F92-442E-827C-F7D3A0F01A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5545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27EB-223B-4B58-B1D5-ECA21EE5FDA3}" type="datetimeFigureOut">
              <a:rPr lang="it-IT" smtClean="0"/>
              <a:t>14/02/22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0353-0F92-442E-827C-F7D3A0F01A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2206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27EB-223B-4B58-B1D5-ECA21EE5FDA3}" type="datetimeFigureOut">
              <a:rPr lang="it-IT" smtClean="0"/>
              <a:t>14/02/22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0353-0F92-442E-827C-F7D3A0F01A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046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27EB-223B-4B58-B1D5-ECA21EE5FDA3}" type="datetimeFigureOut">
              <a:rPr lang="it-IT" smtClean="0"/>
              <a:t>14/02/22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0353-0F92-442E-827C-F7D3A0F01A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9579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27EB-223B-4B58-B1D5-ECA21EE5FDA3}" type="datetimeFigureOut">
              <a:rPr lang="it-IT" smtClean="0"/>
              <a:t>14/02/22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0353-0F92-442E-827C-F7D3A0F01A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2873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27EB-223B-4B58-B1D5-ECA21EE5FDA3}" type="datetimeFigureOut">
              <a:rPr lang="it-IT" smtClean="0"/>
              <a:t>14/02/22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0353-0F92-442E-827C-F7D3A0F01A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8652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27EB-223B-4B58-B1D5-ECA21EE5FDA3}" type="datetimeFigureOut">
              <a:rPr lang="it-IT" smtClean="0"/>
              <a:t>14/02/22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0353-0F92-442E-827C-F7D3A0F01A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5027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27EB-223B-4B58-B1D5-ECA21EE5FDA3}" type="datetimeFigureOut">
              <a:rPr lang="it-IT" smtClean="0"/>
              <a:t>14/02/22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0353-0F92-442E-827C-F7D3A0F01A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6545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027EB-223B-4B58-B1D5-ECA21EE5FDA3}" type="datetimeFigureOut">
              <a:rPr lang="it-IT" smtClean="0"/>
              <a:t>14/02/22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C0353-0F92-442E-827C-F7D3A0F01A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7674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ISTITUTO COMPRENSIVO</a:t>
            </a:r>
            <a:br>
              <a:rPr lang="it-IT" dirty="0"/>
            </a:br>
            <a:r>
              <a:rPr lang="it-IT" dirty="0"/>
              <a:t>CROSIA </a:t>
            </a:r>
            <a:br>
              <a:rPr lang="it-IT" dirty="0"/>
            </a:br>
            <a:r>
              <a:rPr lang="it-IT" dirty="0"/>
              <a:t>FESTA DELL’ACCOGLIENZA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A.S.</a:t>
            </a:r>
          </a:p>
          <a:p>
            <a:r>
              <a:rPr lang="it-IT" dirty="0"/>
              <a:t>2021/2022</a:t>
            </a:r>
          </a:p>
        </p:txBody>
      </p:sp>
    </p:spTree>
    <p:extLst>
      <p:ext uri="{BB962C8B-B14F-4D97-AF65-F5344CB8AC3E}">
        <p14:creationId xmlns:p14="http://schemas.microsoft.com/office/powerpoint/2010/main" val="1785166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51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01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PARTECIPAZIONE EVENTO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i="1" dirty="0">
                <a:solidFill>
                  <a:schemeClr val="tx1"/>
                </a:solidFill>
              </a:rPr>
              <a:t>CONFERIMENTO CITTADINANZA ONORARIA MILITE IGNOTO</a:t>
            </a:r>
          </a:p>
        </p:txBody>
      </p:sp>
    </p:spTree>
    <p:extLst>
      <p:ext uri="{BB962C8B-B14F-4D97-AF65-F5344CB8AC3E}">
        <p14:creationId xmlns:p14="http://schemas.microsoft.com/office/powerpoint/2010/main" val="110435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93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0391" y="746575"/>
            <a:ext cx="4463480" cy="334761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55200" y="1305440"/>
            <a:ext cx="5478016" cy="41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50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124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ALBERO SIMBOLO DELLA </a:t>
            </a:r>
            <a:br>
              <a:rPr lang="it-IT" dirty="0"/>
            </a:br>
            <a:r>
              <a:rPr lang="it-IT" dirty="0"/>
              <a:t>BIODIVERSITA’</a:t>
            </a:r>
          </a:p>
        </p:txBody>
      </p:sp>
    </p:spTree>
    <p:extLst>
      <p:ext uri="{BB962C8B-B14F-4D97-AF65-F5344CB8AC3E}">
        <p14:creationId xmlns:p14="http://schemas.microsoft.com/office/powerpoint/2010/main" val="3393288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3" r="19595"/>
          <a:stretch/>
        </p:blipFill>
        <p:spPr>
          <a:xfrm rot="5400000">
            <a:off x="1745575" y="-225294"/>
            <a:ext cx="5688633" cy="694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77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867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59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421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3507854" cy="467713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836712"/>
            <a:ext cx="4114850" cy="548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185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15759" r="6105" b="5050"/>
          <a:stretch/>
        </p:blipFill>
        <p:spPr>
          <a:xfrm>
            <a:off x="0" y="404664"/>
            <a:ext cx="9144000" cy="603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025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8" r="3637" b="6464"/>
          <a:stretch/>
        </p:blipFill>
        <p:spPr>
          <a:xfrm>
            <a:off x="107504" y="1080654"/>
            <a:ext cx="8811491" cy="533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11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0" b="5859"/>
          <a:stretch/>
        </p:blipFill>
        <p:spPr>
          <a:xfrm>
            <a:off x="0" y="1163782"/>
            <a:ext cx="9144000" cy="529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07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1347"/>
            <a:ext cx="9144000" cy="529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718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3" b="5051"/>
          <a:stretch/>
        </p:blipFill>
        <p:spPr>
          <a:xfrm>
            <a:off x="0" y="1191491"/>
            <a:ext cx="9144000" cy="532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226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1" b="5455"/>
          <a:stretch/>
        </p:blipFill>
        <p:spPr>
          <a:xfrm>
            <a:off x="0" y="1246908"/>
            <a:ext cx="9144000" cy="523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518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6" b="6061"/>
          <a:stretch/>
        </p:blipFill>
        <p:spPr>
          <a:xfrm>
            <a:off x="0" y="1205345"/>
            <a:ext cx="9144000" cy="523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929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 b="5858"/>
          <a:stretch/>
        </p:blipFill>
        <p:spPr>
          <a:xfrm>
            <a:off x="0" y="1246909"/>
            <a:ext cx="9144000" cy="520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239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8" b="5858"/>
          <a:stretch/>
        </p:blipFill>
        <p:spPr>
          <a:xfrm>
            <a:off x="0" y="1288473"/>
            <a:ext cx="9144000" cy="516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61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11254" y="-867037"/>
            <a:ext cx="5219307" cy="819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992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0" b="6262"/>
          <a:stretch/>
        </p:blipFill>
        <p:spPr>
          <a:xfrm>
            <a:off x="0" y="1233054"/>
            <a:ext cx="9144000" cy="519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20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145"/>
            <a:ext cx="9144000" cy="569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441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444"/>
            <a:ext cx="9144000" cy="572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37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sz="3200" b="1" i="1" dirty="0"/>
              <a:t>PROGETTO «UN ALBERO PER IL FUTURO»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In collaborazione con il Reparto dei Carabinieri della Biodiversità di Cosenza</a:t>
            </a:r>
          </a:p>
        </p:txBody>
      </p:sp>
    </p:spTree>
    <p:extLst>
      <p:ext uri="{BB962C8B-B14F-4D97-AF65-F5344CB8AC3E}">
        <p14:creationId xmlns:p14="http://schemas.microsoft.com/office/powerpoint/2010/main" val="3963862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57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La nostra scuola selezionata per realizzare un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b="1" dirty="0">
                <a:solidFill>
                  <a:schemeClr val="tx1"/>
                </a:solidFill>
              </a:rPr>
              <a:t>FLASH MOB</a:t>
            </a:r>
          </a:p>
        </p:txBody>
      </p:sp>
    </p:spTree>
    <p:extLst>
      <p:ext uri="{BB962C8B-B14F-4D97-AF65-F5344CB8AC3E}">
        <p14:creationId xmlns:p14="http://schemas.microsoft.com/office/powerpoint/2010/main" val="83664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0242"/>
            <a:ext cx="8676456" cy="488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612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53</Words>
  <Application>Microsoft Macintosh PowerPoint</Application>
  <PresentationFormat>Presentazione su schermo (4:3)</PresentationFormat>
  <Paragraphs>10</Paragraphs>
  <Slides>30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3" baseType="lpstr">
      <vt:lpstr>Arial</vt:lpstr>
      <vt:lpstr>Calibri</vt:lpstr>
      <vt:lpstr>Tema di Office</vt:lpstr>
      <vt:lpstr>ISTITUTO COMPRENSIVO CROSIA  FESTA DELL’ACCOGLIENZA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PROGETTO «UN ALBERO PER IL FUTURO»</vt:lpstr>
      <vt:lpstr>Presentazione standard di PowerPoint</vt:lpstr>
      <vt:lpstr>La nostra scuola selezionata per realizzare un</vt:lpstr>
      <vt:lpstr>Presentazione standard di PowerPoint</vt:lpstr>
      <vt:lpstr>Presentazione standard di PowerPoint</vt:lpstr>
      <vt:lpstr>Presentazione standard di PowerPoint</vt:lpstr>
      <vt:lpstr>PARTECIPAZIONE EVENTO</vt:lpstr>
      <vt:lpstr>Presentazione standard di PowerPoint</vt:lpstr>
      <vt:lpstr>Presentazione standard di PowerPoint</vt:lpstr>
      <vt:lpstr>Presentazione standard di PowerPoint</vt:lpstr>
      <vt:lpstr>ALBERO SIMBOLO DELLA  BIODIVERSITA’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ISTITUTO COMPRENSIVO CROSIA  FESTA DELL’ACCOGLIENZA</dc:title>
  <dc:creator>Arcidiacone</dc:creator>
  <cp:lastModifiedBy>Maria Grazia Arcidiacone</cp:lastModifiedBy>
  <cp:revision>8</cp:revision>
  <dcterms:created xsi:type="dcterms:W3CDTF">2022-02-06T14:51:50Z</dcterms:created>
  <dcterms:modified xsi:type="dcterms:W3CDTF">2022-02-14T18:27:03Z</dcterms:modified>
</cp:coreProperties>
</file>