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0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07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35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9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70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4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2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7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0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91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2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8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2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31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99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64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4E66BD-7F00-495D-8074-E9D46BC166C5}" type="datetimeFigureOut">
              <a:rPr lang="it-IT" smtClean="0"/>
              <a:t>20/03/2022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C608A5-D4DB-4512-A88C-62F386E84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94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jp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63535" y="9747"/>
            <a:ext cx="9451570" cy="13802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436"/>
              </a:avLst>
            </a:prstTxWarp>
            <a:spAutoFit/>
          </a:bodyPr>
          <a:lstStyle/>
          <a:p>
            <a:pPr algn="ctr"/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LABORATORIO </a:t>
            </a:r>
          </a:p>
          <a:p>
            <a:pPr algn="ctr"/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ARTISTICO 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12670" y="1397474"/>
            <a:ext cx="87533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‘’ Luoghi e Bellezze del Nostro Territorio’’</a:t>
            </a:r>
            <a:endParaRPr lang="it-IT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/>
          <a:stretch/>
        </p:blipFill>
        <p:spPr>
          <a:xfrm rot="21387296">
            <a:off x="247408" y="2464262"/>
            <a:ext cx="3486400" cy="42206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824">
            <a:off x="9121055" y="4016773"/>
            <a:ext cx="2808554" cy="260363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/>
          <a:stretch/>
        </p:blipFill>
        <p:spPr>
          <a:xfrm rot="156671">
            <a:off x="4664673" y="5089747"/>
            <a:ext cx="2969116" cy="166687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059378" y="3885485"/>
            <a:ext cx="47182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ERASMUS PLUS KA122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Seasonal@Glocal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Mobilità per l’apprendimento individuale</a:t>
            </a:r>
          </a:p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Finanziato dalla Comunità Europea</a:t>
            </a:r>
          </a:p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CODICE PROGETTO: 20201-1-IT02-KA122-SCH-000013562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68665" y="2350301"/>
            <a:ext cx="50928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SCUOLA PRIMARIA I.C. CROSIA- MIRTO -</a:t>
            </a:r>
          </a:p>
          <a:p>
            <a:pPr algn="ctr"/>
            <a:r>
              <a:rPr lang="it-IT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CLASSI TERZE</a:t>
            </a:r>
          </a:p>
          <a:p>
            <a:pPr algn="ctr"/>
            <a:r>
              <a:rPr lang="it-IT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PLESSI: Via dell’Arte – Sorrenti – Via del Sole</a:t>
            </a:r>
            <a:endParaRPr lang="it-IT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X2Download.com - La danza dell'accoglienza (128 kbps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26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16"/>
    </mc:Choice>
    <mc:Fallback>
      <p:transition spd="slow" advTm="18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10" grpId="0"/>
      <p:bldP spid="11" grpId="0"/>
    </p:bldLst>
  </p:timing>
  <p:extLst>
    <p:ext uri="{E180D4A7-C9FB-4DFB-919C-405C955672EB}">
      <p14:showEvtLst xmlns:p14="http://schemas.microsoft.com/office/powerpoint/2010/main">
        <p14:playEvt time="0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423949"/>
            <a:ext cx="5533505" cy="5902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" y="423949"/>
            <a:ext cx="5527963" cy="590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9333875" y="6408804"/>
            <a:ext cx="25851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3°A Via dell’Arte</a:t>
            </a:r>
            <a:endParaRPr lang="it-IT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75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7"/>
    </mc:Choice>
    <mc:Fallback>
      <p:transition spd="slow" advTm="8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4747" r="9353" b="3131"/>
          <a:stretch/>
        </p:blipFill>
        <p:spPr>
          <a:xfrm rot="16200000">
            <a:off x="703132" y="543774"/>
            <a:ext cx="5544591" cy="57205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r="13043" b="19758"/>
          <a:stretch/>
        </p:blipFill>
        <p:spPr>
          <a:xfrm rot="16200000">
            <a:off x="6143812" y="823667"/>
            <a:ext cx="5611095" cy="522728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910548" y="5810288"/>
            <a:ext cx="2652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3° B Via dell’Arte</a:t>
            </a:r>
            <a:endParaRPr lang="it-IT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1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1"/>
    </mc:Choice>
    <mc:Fallback>
      <p:transition spd="slow" advTm="7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r="-739"/>
          <a:stretch/>
        </p:blipFill>
        <p:spPr>
          <a:xfrm>
            <a:off x="590204" y="590204"/>
            <a:ext cx="11107557" cy="566927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652580" y="6336847"/>
            <a:ext cx="28670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3°A – B Sorrenti</a:t>
            </a:r>
            <a:endParaRPr lang="it-IT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59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0"/>
    </mc:Choice>
    <mc:Fallback>
      <p:transition spd="slow" advTm="8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4" y="590203"/>
            <a:ext cx="10972800" cy="566639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094495" y="633478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3° A Via del Sole</a:t>
            </a:r>
            <a:endParaRPr lang="it-IT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40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6"/>
    </mc:Choice>
    <mc:Fallback>
      <p:transition spd="slow" advTm="6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rica sfondi Bandiera portoghese, Europa, Portogallo, seta, bandiera del  Portogallo per desktop libero. Immagini sfondo del desktop lib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5" y="593815"/>
            <a:ext cx="3391594" cy="21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Bandiera della Repubblica Ceca in vendita | Bandiere.i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34" y="593816"/>
            <a:ext cx="3799381" cy="2162528"/>
          </a:xfrm>
          <a:prstGeom prst="rect">
            <a:avLst/>
          </a:prstGeom>
        </p:spPr>
      </p:pic>
      <p:pic>
        <p:nvPicPr>
          <p:cNvPr id="3" name="Immagine 2" descr="Parliamo sempre di tricolore, ma il nostro emblema?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10" y="593815"/>
            <a:ext cx="3648823" cy="2162528"/>
          </a:xfrm>
          <a:prstGeom prst="rect">
            <a:avLst/>
          </a:prstGeom>
        </p:spPr>
      </p:pic>
      <p:pic>
        <p:nvPicPr>
          <p:cNvPr id="4" name="Immagine 3" descr="Servizi di Accoglienza Immigrati | Paidei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9"/>
          <a:stretch/>
        </p:blipFill>
        <p:spPr>
          <a:xfrm>
            <a:off x="598515" y="4206241"/>
            <a:ext cx="10972801" cy="1990446"/>
          </a:xfrm>
          <a:prstGeom prst="rect">
            <a:avLst/>
          </a:prstGeom>
        </p:spPr>
      </p:pic>
      <p:pic>
        <p:nvPicPr>
          <p:cNvPr id="1030" name="Picture 6" descr="Si ricomincia...attività di accoglienza...dal web - MaestraMar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21" y="2756343"/>
            <a:ext cx="6658494" cy="17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49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2">
        <p15:prstTrans prst="curtains"/>
      </p:transition>
    </mc:Choice>
    <mc:Fallback>
      <p:transition spd="slow" advTm="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2.3|2.9|2.8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64</Words>
  <Application>Microsoft Office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Brush Script MT</vt:lpstr>
      <vt:lpstr>Garamond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9</cp:revision>
  <dcterms:created xsi:type="dcterms:W3CDTF">2022-03-20T17:10:03Z</dcterms:created>
  <dcterms:modified xsi:type="dcterms:W3CDTF">2022-03-20T18:21:19Z</dcterms:modified>
</cp:coreProperties>
</file>