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-58" y="-3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slow" advClick="0" advTm="10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90843"/>
            <a:ext cx="12096206" cy="11767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  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66482" y="1760176"/>
            <a:ext cx="11329723" cy="1675356"/>
          </a:xfrm>
        </p:spPr>
        <p:txBody>
          <a:bodyPr>
            <a:normAutofit fontScale="25000" lnSpcReduction="20000"/>
          </a:bodyPr>
          <a:lstStyle/>
          <a:p>
            <a:r>
              <a:rPr lang="it-IT" sz="12800" b="1" dirty="0" smtClean="0">
                <a:solidFill>
                  <a:srgbClr val="FFFF00"/>
                </a:solidFill>
              </a:rPr>
              <a:t>            Scuola primaria « Via del Sole» classe 1^ a</a:t>
            </a:r>
          </a:p>
          <a:p>
            <a:r>
              <a:rPr lang="it-IT" sz="12800" b="1" dirty="0" smtClean="0">
                <a:solidFill>
                  <a:srgbClr val="FFFF00"/>
                </a:solidFill>
              </a:rPr>
              <a:t>               </a:t>
            </a:r>
            <a:r>
              <a:rPr lang="it-IT" sz="12800" b="1" dirty="0" smtClean="0">
                <a:solidFill>
                  <a:schemeClr val="tx1"/>
                </a:solidFill>
              </a:rPr>
              <a:t> </a:t>
            </a:r>
            <a:r>
              <a:rPr lang="it-IT" sz="12800" b="1" dirty="0" smtClean="0">
                <a:solidFill>
                  <a:srgbClr val="FFC000"/>
                </a:solidFill>
              </a:rPr>
              <a:t>«Calabria terra di sole e di sapore»</a:t>
            </a:r>
          </a:p>
          <a:p>
            <a:r>
              <a:rPr lang="it-IT" sz="12800" b="1" dirty="0" smtClean="0">
                <a:solidFill>
                  <a:schemeClr val="tx1"/>
                </a:solidFill>
              </a:rPr>
              <a:t> </a:t>
            </a:r>
            <a:r>
              <a:rPr lang="it-IT" sz="12800" b="1" dirty="0" smtClean="0">
                <a:solidFill>
                  <a:srgbClr val="FFFF00"/>
                </a:solidFill>
              </a:rPr>
              <a:t>LA SCUOLA DEL FARE: La raccolta delle olive e dell’ uva</a:t>
            </a:r>
          </a:p>
          <a:p>
            <a:endParaRPr lang="it-IT" sz="11200" b="1" dirty="0" smtClean="0">
              <a:solidFill>
                <a:srgbClr val="FFFF00"/>
              </a:solidFill>
            </a:endParaRPr>
          </a:p>
          <a:p>
            <a:r>
              <a:rPr lang="it-IT" sz="11200" dirty="0" smtClean="0"/>
              <a:t>                                                                                                          </a:t>
            </a:r>
            <a:endParaRPr lang="it-IT" sz="112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08" y="4036423"/>
            <a:ext cx="9183189" cy="2704011"/>
          </a:xfrm>
          <a:prstGeom prst="rect">
            <a:avLst/>
          </a:prstGeom>
        </p:spPr>
      </p:pic>
      <p:pic>
        <p:nvPicPr>
          <p:cNvPr id="1026" name="image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2"/>
            <a:ext cx="12187237" cy="175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ALABRISELLA - karaoke con guida al cant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8627" y="17601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80555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0"/>
            <a:ext cx="5643154" cy="387966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594" y="-1"/>
            <a:ext cx="6309360" cy="685799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6342"/>
            <a:ext cx="5734594" cy="346165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61703" y="3187171"/>
            <a:ext cx="117696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C000"/>
                </a:solidFill>
              </a:rPr>
              <a:t>IN  CALABRIA, DA OTTOBRE  A FINE  DICEMBRE   INIZIA LA  RACCOLTA  DELLE OLIVE . </a:t>
            </a:r>
          </a:p>
          <a:p>
            <a:r>
              <a:rPr lang="it-IT" sz="3200" b="1" dirty="0" smtClean="0">
                <a:solidFill>
                  <a:srgbClr val="FFC000"/>
                </a:solidFill>
              </a:rPr>
              <a:t>ANCHE NOI  LE RACCOGLIAMO  NEL CORTILE DELLA NOSTRA SCUOLA…</a:t>
            </a:r>
            <a:r>
              <a:rPr lang="it-IT" sz="2800" b="1" dirty="0" smtClean="0">
                <a:solidFill>
                  <a:srgbClr val="FFC000"/>
                </a:solidFill>
              </a:rPr>
              <a:t> </a:t>
            </a:r>
            <a:endParaRPr lang="it-IT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06171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16"/>
            <a:ext cx="5408023" cy="677208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528" y="85912"/>
            <a:ext cx="3816802" cy="260162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022" y="1698171"/>
            <a:ext cx="6783978" cy="515983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166" y="85918"/>
            <a:ext cx="4606834" cy="345411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87118" y="4053221"/>
            <a:ext cx="110939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FF00"/>
                </a:solidFill>
              </a:rPr>
              <a:t>LA TRADIZIONALE RACCOLTA DELLE OLIVE ALLA «VECCHIA MANIERA»</a:t>
            </a:r>
          </a:p>
          <a:p>
            <a:r>
              <a:rPr lang="it-IT" sz="2800" b="1" dirty="0" smtClean="0">
                <a:solidFill>
                  <a:srgbClr val="FFFF00"/>
                </a:solidFill>
              </a:rPr>
              <a:t> OGGI CI SI AIUTA CON LO SCUOTITORE E IL DEFOGLIATORE…</a:t>
            </a:r>
            <a:endParaRPr lang="it-IT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12493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52492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68" y="0"/>
            <a:ext cx="6213232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787170" y="836023"/>
            <a:ext cx="64048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FF00"/>
                </a:solidFill>
              </a:rPr>
              <a:t>           COMPITO DI REALTA’</a:t>
            </a:r>
          </a:p>
          <a:p>
            <a:r>
              <a:rPr lang="it-IT" sz="2800" b="1" dirty="0" smtClean="0">
                <a:solidFill>
                  <a:srgbClr val="FFFF00"/>
                </a:solidFill>
              </a:rPr>
              <a:t>NOVEMBRE : E’ TEMPO DI VENDEMMIA ! </a:t>
            </a:r>
            <a:endParaRPr lang="it-IT" sz="2800" b="1" dirty="0">
              <a:solidFill>
                <a:srgbClr val="FFFF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056114" y="3540033"/>
            <a:ext cx="3826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FF00"/>
                </a:solidFill>
              </a:rPr>
              <a:t>STACCHIAMO GLI ACINI DAL RASPO</a:t>
            </a:r>
            <a:endParaRPr lang="it-IT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469610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" y="151228"/>
            <a:ext cx="5630091" cy="657614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151228"/>
            <a:ext cx="5756032" cy="306223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3213463"/>
            <a:ext cx="5756032" cy="364453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18903" y="914399"/>
            <a:ext cx="11275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C000"/>
                </a:solidFill>
              </a:rPr>
              <a:t>LA CALABRIA GRAZIE AI SUOI VITIGNI (MALVASIA, MAGLIOCCO, </a:t>
            </a:r>
          </a:p>
          <a:p>
            <a:r>
              <a:rPr lang="it-IT" sz="2800" b="1" dirty="0" smtClean="0">
                <a:solidFill>
                  <a:srgbClr val="FFC000"/>
                </a:solidFill>
              </a:rPr>
              <a:t>MERLOT, SAN GIOVESE, ZIBIBBO ECC… )</a:t>
            </a:r>
          </a:p>
          <a:p>
            <a:r>
              <a:rPr lang="it-IT" sz="2800" b="1" dirty="0" smtClean="0">
                <a:solidFill>
                  <a:srgbClr val="FFC000"/>
                </a:solidFill>
              </a:rPr>
              <a:t>PRODUCE TANTI</a:t>
            </a:r>
          </a:p>
          <a:p>
            <a:r>
              <a:rPr lang="it-IT" sz="2800" b="1" dirty="0" smtClean="0">
                <a:solidFill>
                  <a:srgbClr val="FFC000"/>
                </a:solidFill>
              </a:rPr>
              <a:t> VINI DOC</a:t>
            </a:r>
            <a:endParaRPr lang="it-IT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128261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264330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330" y="-2"/>
            <a:ext cx="6792687" cy="390579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970569" y="0"/>
            <a:ext cx="6221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L’ UVA  E’ MATURA PER  ESSERE PIGIATA:   IL SUO SUCCO FERMENTERA’ E SI TRASFORMERA’ IN  VINO…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40" y="4015126"/>
            <a:ext cx="4859382" cy="284287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0153" y="1491232"/>
            <a:ext cx="547329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C000"/>
                </a:solidFill>
              </a:rPr>
              <a:t>  CALABRIA    TERRA  DEL  VINO : </a:t>
            </a:r>
          </a:p>
          <a:p>
            <a:endParaRPr lang="it-IT" sz="2800" b="1" dirty="0" smtClean="0">
              <a:solidFill>
                <a:srgbClr val="FFC000"/>
              </a:solidFill>
            </a:endParaRPr>
          </a:p>
          <a:p>
            <a:r>
              <a:rPr lang="it-IT" sz="2800" b="1" dirty="0">
                <a:solidFill>
                  <a:srgbClr val="FFC000"/>
                </a:solidFill>
              </a:rPr>
              <a:t> </a:t>
            </a:r>
            <a:r>
              <a:rPr lang="it-IT" sz="2800" b="1" dirty="0" smtClean="0">
                <a:solidFill>
                  <a:srgbClr val="FFC000"/>
                </a:solidFill>
              </a:rPr>
              <a:t>   TRA   STORIA  E  INNOVAZIONE</a:t>
            </a:r>
          </a:p>
          <a:p>
            <a:endParaRPr lang="it-IT" sz="2800" b="1" dirty="0" smtClean="0">
              <a:solidFill>
                <a:srgbClr val="FFC000"/>
              </a:solidFill>
            </a:endParaRPr>
          </a:p>
          <a:p>
            <a:r>
              <a:rPr lang="it-IT" sz="2800" b="1" dirty="0" smtClean="0">
                <a:solidFill>
                  <a:srgbClr val="FFC000"/>
                </a:solidFill>
              </a:rPr>
              <a:t>    ENOLOGICA</a:t>
            </a:r>
          </a:p>
          <a:p>
            <a:endParaRPr lang="it-IT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38937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91440"/>
            <a:ext cx="6936378" cy="667512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30473" y="1214846"/>
            <a:ext cx="65365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C000"/>
                </a:solidFill>
              </a:rPr>
              <a:t>BENVENUTI NELLA TERRA DEL SOLE,</a:t>
            </a:r>
          </a:p>
          <a:p>
            <a:r>
              <a:rPr lang="it-IT" sz="3200" b="1" dirty="0" smtClean="0">
                <a:solidFill>
                  <a:srgbClr val="FFC000"/>
                </a:solidFill>
              </a:rPr>
              <a:t> DEI SAPORI E DELL’ ACCOGLIENZA !</a:t>
            </a:r>
            <a:endParaRPr lang="it-IT" sz="3200" b="1" dirty="0">
              <a:solidFill>
                <a:srgbClr val="FFC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821" y="91440"/>
            <a:ext cx="4825195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92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14:prism isContent="1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221</TotalTime>
  <Words>176</Words>
  <Application>Microsoft Office PowerPoint</Application>
  <PresentationFormat>Personalizzato</PresentationFormat>
  <Paragraphs>25</Paragraphs>
  <Slides>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Circuito</vt:lpstr>
      <vt:lpstr>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comprensivo crosia – mirto ( cs )</dc:title>
  <dc:creator>HP</dc:creator>
  <cp:lastModifiedBy>Marino</cp:lastModifiedBy>
  <cp:revision>29</cp:revision>
  <dcterms:created xsi:type="dcterms:W3CDTF">2022-03-22T09:02:20Z</dcterms:created>
  <dcterms:modified xsi:type="dcterms:W3CDTF">2022-03-22T20:50:07Z</dcterms:modified>
</cp:coreProperties>
</file>