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39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9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979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167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0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777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058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018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991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251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908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282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566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772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658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38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358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194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6B2168-6F51-4176-82F1-8659BAE02462}" type="datetimeFigureOut">
              <a:rPr lang="it-IT" smtClean="0"/>
              <a:pPr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F99A49-5824-4F4C-A80F-FBDDD2D8D6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08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290391DD-11BE-4F07-8883-F66444A07113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295402" y="982132"/>
            <a:ext cx="9601196" cy="1303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4400" dirty="0">
                <a:solidFill>
                  <a:srgbClr val="FF0000"/>
                </a:solidFill>
                <a:latin typeface="Algerian" panose="04020705040A02060702" pitchFamily="82" charset="0"/>
              </a:rPr>
              <a:t>Dall’albero ai frutti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20A76F5-7377-4DEA-80D3-1131E399A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000" dirty="0">
                <a:solidFill>
                  <a:srgbClr val="262626"/>
                </a:solidFill>
              </a:rPr>
              <a:t>Erasmus+ KA 122 </a:t>
            </a:r>
            <a:r>
              <a:rPr lang="it-IT" sz="2000" dirty="0" err="1">
                <a:solidFill>
                  <a:srgbClr val="262626"/>
                </a:solidFill>
              </a:rPr>
              <a:t>Seasonal@Glocal</a:t>
            </a:r>
            <a:r>
              <a:rPr lang="it-IT" sz="2000" dirty="0">
                <a:solidFill>
                  <a:srgbClr val="262626"/>
                </a:solidFill>
              </a:rPr>
              <a:t> </a:t>
            </a:r>
            <a:r>
              <a:rPr lang="it-IT" sz="2000" dirty="0" err="1">
                <a:solidFill>
                  <a:srgbClr val="262626"/>
                </a:solidFill>
              </a:rPr>
              <a:t>Mobility</a:t>
            </a:r>
            <a:r>
              <a:rPr lang="it-IT" sz="2000" dirty="0">
                <a:solidFill>
                  <a:srgbClr val="262626"/>
                </a:solidFill>
              </a:rPr>
              <a:t> for </a:t>
            </a:r>
            <a:r>
              <a:rPr lang="it-IT" sz="2000" dirty="0" err="1">
                <a:solidFill>
                  <a:srgbClr val="262626"/>
                </a:solidFill>
              </a:rPr>
              <a:t>individual</a:t>
            </a:r>
            <a:r>
              <a:rPr lang="it-IT" sz="2000" dirty="0">
                <a:solidFill>
                  <a:srgbClr val="262626"/>
                </a:solidFill>
              </a:rPr>
              <a:t> learning FUNDED BY THE EUROPEAN COMMUNITYPROJECT CODE: 2021-1-IT02-KA122-SCH-000013562</a:t>
            </a:r>
          </a:p>
          <a:p>
            <a:pPr marL="0" indent="0">
              <a:lnSpc>
                <a:spcPct val="90000"/>
              </a:lnSpc>
              <a:buNone/>
            </a:pPr>
            <a:endParaRPr lang="it-IT" sz="2000" dirty="0">
              <a:solidFill>
                <a:srgbClr val="26262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>
                <a:solidFill>
                  <a:srgbClr val="262626"/>
                </a:solidFill>
              </a:rPr>
              <a:t>Attività laboratoriale creativo</a:t>
            </a:r>
            <a:r>
              <a:rPr lang="it-IT" sz="2000" dirty="0">
                <a:solidFill>
                  <a:srgbClr val="262626"/>
                </a:solidFill>
                <a:latin typeface="Algerian" panose="04020705040A02060702" pitchFamily="82" charset="0"/>
              </a:rPr>
              <a:t/>
            </a:r>
            <a:br>
              <a:rPr lang="it-IT" sz="2000" dirty="0">
                <a:solidFill>
                  <a:srgbClr val="262626"/>
                </a:solidFill>
                <a:latin typeface="Algerian" panose="04020705040A02060702" pitchFamily="82" charset="0"/>
              </a:rPr>
            </a:br>
            <a:r>
              <a:rPr lang="it-IT" sz="2000" dirty="0">
                <a:solidFill>
                  <a:srgbClr val="262626"/>
                </a:solidFill>
              </a:rPr>
              <a:t>classe 1 A Sorrenti</a:t>
            </a:r>
            <a:br>
              <a:rPr lang="it-IT" sz="2000" dirty="0">
                <a:solidFill>
                  <a:srgbClr val="262626"/>
                </a:solidFill>
              </a:rPr>
            </a:br>
            <a:r>
              <a:rPr lang="it-IT" sz="2000" dirty="0">
                <a:solidFill>
                  <a:srgbClr val="262626"/>
                </a:solidFill>
              </a:rPr>
              <a:t>docenti: Santoro – </a:t>
            </a:r>
            <a:r>
              <a:rPr lang="it-IT" sz="2000" dirty="0" err="1">
                <a:solidFill>
                  <a:srgbClr val="262626"/>
                </a:solidFill>
              </a:rPr>
              <a:t>Zanzurino</a:t>
            </a:r>
            <a:r>
              <a:rPr lang="it-IT" sz="2000" dirty="0">
                <a:solidFill>
                  <a:srgbClr val="262626"/>
                </a:solidFill>
              </a:rPr>
              <a:t> -Pellegrino</a:t>
            </a:r>
            <a:br>
              <a:rPr lang="it-IT" sz="2000" dirty="0">
                <a:solidFill>
                  <a:srgbClr val="262626"/>
                </a:solidFill>
              </a:rPr>
            </a:br>
            <a:r>
              <a:rPr lang="it-IT" sz="2000" dirty="0">
                <a:solidFill>
                  <a:srgbClr val="262626"/>
                </a:solidFill>
              </a:rPr>
              <a:t>
</a:t>
            </a:r>
          </a:p>
        </p:txBody>
      </p:sp>
      <p:pic>
        <p:nvPicPr>
          <p:cNvPr id="5" name="Immagine 4" descr="Immagine che contiene testo, interni, disposto, parecchi&#10;&#10;Descrizione generata automaticamente">
            <a:extLst>
              <a:ext uri="{FF2B5EF4-FFF2-40B4-BE49-F238E27FC236}">
                <a16:creationId xmlns:a16="http://schemas.microsoft.com/office/drawing/2014/main" xmlns="" id="{8F48DF84-ACB3-49EB-90FA-D90F468CD2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5026" y="3079554"/>
            <a:ext cx="2739728" cy="209589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pic>
        <p:nvPicPr>
          <p:cNvPr id="1026" name="Picture 2" descr="C:\Users\Win-7\Desktop\WhatsApp Image 2022-03-23 at 17.45.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2357" y="2477386"/>
            <a:ext cx="3326890" cy="3326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289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DFDA3F-EC7C-4F50-ABBE-7FB54460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462788"/>
          </a:xfrm>
        </p:spPr>
        <p:txBody>
          <a:bodyPr anchor="ctr">
            <a:normAutofit/>
          </a:bodyPr>
          <a:lstStyle/>
          <a:p>
            <a:r>
              <a:rPr lang="it-IT" sz="3200" dirty="0"/>
              <a:t>Dall’albero ai nostri frutti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91B0FD0-4125-49A0-8185-5FAB04E6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424" y="85063"/>
            <a:ext cx="10834575" cy="786809"/>
          </a:xfrm>
        </p:spPr>
        <p:txBody>
          <a:bodyPr anchor="ctr">
            <a:normAutofit fontScale="47500" lnSpcReduction="20000"/>
          </a:bodyPr>
          <a:lstStyle/>
          <a:p>
            <a:r>
              <a:rPr lang="it-IT" sz="9800" dirty="0">
                <a:solidFill>
                  <a:schemeClr val="accent4"/>
                </a:solidFill>
                <a:latin typeface="Algerian" panose="04020705040A02060702" pitchFamily="82" charset="0"/>
              </a:rPr>
              <a:t>Dall’albero ai nostri frutti</a:t>
            </a:r>
            <a:r>
              <a:rPr lang="it-IT" sz="2400" dirty="0"/>
              <a:t/>
            </a:r>
            <a:br>
              <a:rPr lang="it-IT" sz="2400" dirty="0"/>
            </a:br>
            <a:endParaRPr lang="it-IT" dirty="0"/>
          </a:p>
        </p:txBody>
      </p:sp>
      <p:pic>
        <p:nvPicPr>
          <p:cNvPr id="6" name="Picture 2" descr="C:\Users\Win-7\Desktop\ag.jpg"/>
          <p:cNvPicPr>
            <a:picLocks noChangeAspect="1" noChangeArrowheads="1"/>
          </p:cNvPicPr>
          <p:nvPr/>
        </p:nvPicPr>
        <p:blipFill>
          <a:blip r:embed="rId2" cstate="print"/>
          <a:srcRect t="27622" b="26122"/>
          <a:stretch>
            <a:fillRect/>
          </a:stretch>
        </p:blipFill>
        <p:spPr bwMode="auto">
          <a:xfrm>
            <a:off x="1552350" y="677124"/>
            <a:ext cx="8995145" cy="6115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548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666EEE-5925-4219-B986-365B5DBD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9"/>
            <a:ext cx="9144000" cy="3877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Win-7\Desktop\WhatsApp Image 2022-03-23 at 17.55.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717" y="499730"/>
            <a:ext cx="7620695" cy="5858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080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46714DB-0511-43CE-8AEC-E63E3D22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Win-7\Desktop\PHOTO-2022-03-23-17-24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5" y="713992"/>
            <a:ext cx="5114260" cy="5389095"/>
          </a:xfrm>
          <a:prstGeom prst="rect">
            <a:avLst/>
          </a:prstGeom>
          <a:noFill/>
        </p:spPr>
      </p:pic>
      <p:pic>
        <p:nvPicPr>
          <p:cNvPr id="3075" name="Picture 3" descr="C:\Users\Win-7\Desktop\PHOTO-2022-03-23-17-44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070" y="659219"/>
            <a:ext cx="561399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908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B41F8E-8223-4102-9233-F245C99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23" y="482402"/>
            <a:ext cx="9601196" cy="1059320"/>
          </a:xfrm>
        </p:spPr>
        <p:txBody>
          <a:bodyPr>
            <a:normAutofit fontScale="90000"/>
          </a:bodyPr>
          <a:lstStyle/>
          <a:p>
            <a:r>
              <a:rPr lang="it-IT" sz="4800" dirty="0">
                <a:solidFill>
                  <a:srgbClr val="FFC000"/>
                </a:solidFill>
                <a:latin typeface="Algerian" panose="04020705040A02060702" pitchFamily="82" charset="0"/>
              </a:rPr>
              <a:t>CALABRIA: SOLE, MARE E AGRUMI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Win-7\Desktop\PHOTO-2022-03-23-17-36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516" y="1233378"/>
            <a:ext cx="9037675" cy="5061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493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C2D924-ED9E-42D9-9169-5F86940F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3" y="3774558"/>
            <a:ext cx="3838354" cy="14885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lgerian" panose="04020705040A02060702" pitchFamily="82" charset="0"/>
              </a:rPr>
              <a:t>GLI AGRUMI DI CALABRIA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 descr="C:\Users\Win-7\Desktop\PHOTO-2022-03-23-17-57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928" y="173059"/>
            <a:ext cx="7999229" cy="6518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425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42</Words>
  <Application>Microsoft Office PowerPoint</Application>
  <PresentationFormat>Personalizzato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Organico</vt:lpstr>
      <vt:lpstr>Dall’albero ai frutti</vt:lpstr>
      <vt:lpstr>Dall’albero ai nostri frutti </vt:lpstr>
      <vt:lpstr>Diapositiva 3</vt:lpstr>
      <vt:lpstr>Diapositiva 4</vt:lpstr>
      <vt:lpstr>CALABRIA: SOLE, MARE E AGRUMI</vt:lpstr>
      <vt:lpstr>GLI AGRUMI DI CALABRIA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Dall’albero ai nostri frutti </dc:title>
  <dc:creator>FRANCESCO BLEFARI</dc:creator>
  <cp:lastModifiedBy>Win-7</cp:lastModifiedBy>
  <cp:revision>20</cp:revision>
  <dcterms:created xsi:type="dcterms:W3CDTF">2022-03-21T20:22:12Z</dcterms:created>
  <dcterms:modified xsi:type="dcterms:W3CDTF">2022-03-24T08:21:02Z</dcterms:modified>
</cp:coreProperties>
</file>