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4" r:id="rId6"/>
    <p:sldId id="263" r:id="rId7"/>
    <p:sldId id="262" r:id="rId8"/>
    <p:sldId id="267" r:id="rId9"/>
    <p:sldId id="260" r:id="rId10"/>
    <p:sldId id="266" r:id="rId11"/>
    <p:sldId id="265" r:id="rId12"/>
    <p:sldId id="268" r:id="rId13"/>
    <p:sldId id="272" r:id="rId14"/>
    <p:sldId id="271" r:id="rId15"/>
    <p:sldId id="270" r:id="rId16"/>
    <p:sldId id="269" r:id="rId17"/>
    <p:sldId id="273" r:id="rId18"/>
    <p:sldId id="274" r:id="rId19"/>
    <p:sldId id="275" r:id="rId20"/>
    <p:sldId id="278" r:id="rId21"/>
    <p:sldId id="277" r:id="rId22"/>
    <p:sldId id="276" r:id="rId23"/>
    <p:sldId id="282" r:id="rId24"/>
    <p:sldId id="281" r:id="rId25"/>
    <p:sldId id="280" r:id="rId26"/>
    <p:sldId id="279" r:id="rId27"/>
    <p:sldId id="283" r:id="rId28"/>
    <p:sldId id="257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60" d="100"/>
          <a:sy n="60" d="100"/>
        </p:scale>
        <p:origin x="-1098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24/01/2022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24/01/2022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24/01/2022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 fontScale="90000"/>
          </a:bodyPr>
          <a:lstStyle/>
          <a:p>
            <a:pPr marL="0" indent="0"/>
            <a:r>
              <a:rPr lang="it-IT" sz="2700" b="1" spc="50" dirty="0" smtClean="0">
                <a:ln w="11430"/>
                <a:latin typeface="Segoe UI Light" panose="020B0502040204020203" pitchFamily="34" charset="0"/>
              </a:rPr>
              <a:t/>
            </a:r>
            <a:br>
              <a:rPr lang="it-IT" sz="2700" b="1" spc="50" dirty="0" smtClean="0">
                <a:ln w="11430"/>
                <a:latin typeface="Segoe UI Light" panose="020B0502040204020203" pitchFamily="34" charset="0"/>
              </a:rPr>
            </a:br>
            <a:r>
              <a:rPr lang="it-IT" sz="2700" b="1" spc="50" dirty="0" smtClean="0">
                <a:ln w="11430"/>
                <a:latin typeface="Segoe UI Light" panose="020B0502040204020203" pitchFamily="34" charset="0"/>
              </a:rPr>
              <a:t>5 </a:t>
            </a:r>
            <a:r>
              <a:rPr lang="it-IT" sz="2700" b="1" spc="50" dirty="0">
                <a:ln w="11430"/>
                <a:latin typeface="Segoe UI Light" panose="020B0502040204020203" pitchFamily="34" charset="0"/>
              </a:rPr>
              <a:t>A-SORRENTI</a:t>
            </a:r>
            <a:br>
              <a:rPr lang="it-IT" sz="2700" b="1" spc="50" dirty="0">
                <a:ln w="11430"/>
                <a:latin typeface="Segoe UI Light" panose="020B0502040204020203" pitchFamily="34" charset="0"/>
              </a:rPr>
            </a:br>
            <a:r>
              <a:rPr lang="it-IT" sz="1600" b="1" cap="all" dirty="0" smtClean="0"/>
              <a:t>ISTITUTO </a:t>
            </a:r>
            <a:r>
              <a:rPr lang="it-IT" sz="1600" b="1" cap="all" dirty="0"/>
              <a:t>COMPRENSIVO "CROSIA-MIRTO"</a:t>
            </a:r>
            <a:br>
              <a:rPr lang="it-IT" sz="1600" b="1" cap="all" dirty="0"/>
            </a:br>
            <a:r>
              <a:rPr lang="it-IT" sz="1600" dirty="0"/>
              <a:t>Via della Scienza 87060 Mirto Crosia (CS)</a:t>
            </a:r>
            <a:br>
              <a:rPr lang="it-IT" sz="1600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4941168"/>
            <a:ext cx="6624736" cy="1608584"/>
          </a:xfrm>
        </p:spPr>
        <p:txBody>
          <a:bodyPr/>
          <a:lstStyle/>
          <a:p>
            <a:endParaRPr lang="it-IT" b="1" dirty="0" smtClean="0">
              <a:solidFill>
                <a:schemeClr val="tx1"/>
              </a:solidFill>
            </a:endParaRPr>
          </a:p>
          <a:p>
            <a:r>
              <a:rPr lang="it-IT" b="1" dirty="0" smtClean="0">
                <a:solidFill>
                  <a:schemeClr val="tx1"/>
                </a:solidFill>
              </a:rPr>
              <a:t>La giornata della Memoria 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5" name="Immagine 2" descr="Immagine che contiene recinto, neve, esterni, rotaie&#10;&#10;Descrizione generata automaticam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71" y="1362233"/>
            <a:ext cx="6624736" cy="372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ocumenti\Antonio\Immagini\Alpini\Power point Imm\Shoà foibe\girasole 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243" y="5445222"/>
            <a:ext cx="1834757" cy="13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39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" name="Segnaposto contenuto 1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799"/>
            <a:ext cx="2950193" cy="4465761"/>
          </a:xfr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98341" y="1043049"/>
            <a:ext cx="3744417" cy="563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02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00808"/>
            <a:ext cx="3431245" cy="452596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5322" y="1631102"/>
            <a:ext cx="3426415" cy="471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0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3063511" cy="452596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55572" y="1369164"/>
            <a:ext cx="3899182" cy="528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4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799"/>
            <a:ext cx="3032712" cy="401019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4432" y="1156247"/>
            <a:ext cx="409545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6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5"/>
            <a:ext cx="3086442" cy="432048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45402" y="1092953"/>
            <a:ext cx="4320478" cy="539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17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31837"/>
            <a:ext cx="3077654" cy="4525963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40160"/>
            <a:ext cx="2213148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4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46341"/>
            <a:ext cx="2701434" cy="452596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20055" y="956608"/>
            <a:ext cx="3960440" cy="55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8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3812" y="1030524"/>
            <a:ext cx="3329411" cy="452596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3024336" cy="424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3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94" y="2361193"/>
            <a:ext cx="2152453" cy="3122326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5"/>
            <a:ext cx="5040560" cy="49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0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0" y="188640"/>
            <a:ext cx="4392488" cy="3074742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06" y="0"/>
            <a:ext cx="4179094" cy="6858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37099"/>
            <a:ext cx="3312368" cy="390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52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55" y="1600200"/>
            <a:ext cx="7714489" cy="4525963"/>
          </a:xfrm>
        </p:spPr>
      </p:pic>
    </p:spTree>
    <p:extLst>
      <p:ext uri="{BB962C8B-B14F-4D97-AF65-F5344CB8AC3E}">
        <p14:creationId xmlns:p14="http://schemas.microsoft.com/office/powerpoint/2010/main" val="84902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291" y="257898"/>
            <a:ext cx="4264408" cy="590740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6" y="257899"/>
            <a:ext cx="4218665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90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03000" y="1712937"/>
            <a:ext cx="4824536" cy="3618402"/>
          </a:xfrm>
        </p:spPr>
      </p:pic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60501" y="1109870"/>
            <a:ext cx="306659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7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271902"/>
            <a:ext cx="4017107" cy="6115484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64451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8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31591" y="1253795"/>
            <a:ext cx="2693001" cy="4163092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3528392" cy="56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37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536" y="582547"/>
            <a:ext cx="4436682" cy="2808311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48680"/>
            <a:ext cx="3497221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74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969" y="1340767"/>
            <a:ext cx="2993953" cy="451917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2704395" cy="437515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40768"/>
            <a:ext cx="2976019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63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5" y="1455822"/>
            <a:ext cx="2626015" cy="4184886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829" y="1412776"/>
            <a:ext cx="3151363" cy="421234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307" y="1412776"/>
            <a:ext cx="2830173" cy="421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25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3" y="1451553"/>
            <a:ext cx="2576956" cy="413139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16" y="1484784"/>
            <a:ext cx="2767227" cy="414178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1484784"/>
            <a:ext cx="2741345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3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586551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it-IT" sz="3600" b="1" i="1" kern="1200" spc="50" dirty="0">
                <a:ln w="11430"/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it-IT" sz="3600" b="1" i="1" kern="1200" spc="50" dirty="0">
                <a:ln w="11430"/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endParaRPr lang="it-IT" sz="3600" b="1" i="1" kern="1200" spc="50" dirty="0" smtClean="0">
              <a:ln w="11430"/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0" indent="0" algn="ctr">
              <a:buNone/>
              <a:defRPr/>
            </a:pPr>
            <a:endParaRPr lang="it-IT" sz="3600" b="1" i="1" spc="50" dirty="0">
              <a:ln w="11430"/>
              <a:latin typeface="Calibri" panose="020F0502020204030204" pitchFamily="34" charset="0"/>
            </a:endParaRPr>
          </a:p>
          <a:p>
            <a:pPr marL="0" indent="0" algn="ctr">
              <a:buNone/>
              <a:defRPr/>
            </a:pPr>
            <a:r>
              <a:rPr lang="it-IT" sz="2800" i="1" kern="1200" spc="50" dirty="0" smtClean="0">
                <a:ln w="11430"/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rPr>
              <a:t>E</a:t>
            </a:r>
            <a:r>
              <a:rPr lang="it-IT" sz="2800" i="1" kern="1200" spc="50" dirty="0" smtClean="0">
                <a:ln w="11430"/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rPr>
              <a:t>’ stato realizzato</a:t>
            </a:r>
            <a:r>
              <a:rPr lang="it-IT" sz="2800" i="1" kern="1200" spc="50" dirty="0">
                <a:ln w="11430"/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rPr>
              <a:t/>
            </a:r>
            <a:br>
              <a:rPr lang="it-IT" sz="2800" i="1" kern="1200" spc="50" dirty="0">
                <a:ln w="11430"/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rPr>
            </a:br>
            <a:r>
              <a:rPr lang="it-IT" sz="2800" i="1" kern="1200" spc="50" dirty="0">
                <a:ln w="11430"/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rPr>
              <a:t>dagli alunni </a:t>
            </a:r>
            <a:r>
              <a:rPr lang="it-IT" sz="2800" i="1" kern="1200" spc="50" dirty="0" smtClean="0">
                <a:ln w="11430"/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rPr>
              <a:t>della classe</a:t>
            </a:r>
          </a:p>
          <a:p>
            <a:pPr marL="0" indent="0" algn="ctr">
              <a:buNone/>
            </a:pPr>
            <a:r>
              <a:rPr lang="it-IT" sz="2800" i="1" kern="1200" spc="50" dirty="0">
                <a:ln w="11430"/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rPr>
              <a:t/>
            </a:r>
            <a:br>
              <a:rPr lang="it-IT" sz="2800" i="1" kern="1200" spc="50" dirty="0">
                <a:ln w="11430"/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rPr>
            </a:br>
            <a:r>
              <a:rPr lang="it-IT" sz="2800" b="1" spc="50" dirty="0" smtClean="0">
                <a:ln w="11430"/>
                <a:latin typeface="Segoe UI Light" panose="020B0502040204020203" pitchFamily="34" charset="0"/>
              </a:rPr>
              <a:t>5</a:t>
            </a:r>
            <a:r>
              <a:rPr lang="it-IT" sz="2800" b="1" kern="1200" spc="50" dirty="0" smtClean="0">
                <a:ln w="11430"/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rPr>
              <a:t> A-SORRENTI</a:t>
            </a:r>
            <a:r>
              <a:rPr lang="it-IT" sz="2800" b="1" kern="1200" spc="50" dirty="0">
                <a:ln w="11430"/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rPr>
              <a:t/>
            </a:r>
            <a:br>
              <a:rPr lang="it-IT" sz="2800" b="1" kern="1200" spc="50" dirty="0">
                <a:ln w="11430"/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rPr>
            </a:br>
            <a:r>
              <a:rPr lang="it-IT" sz="2400" b="1" kern="1200" spc="50" dirty="0" smtClean="0">
                <a:ln w="11430"/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rPr>
              <a:t/>
            </a:r>
            <a:br>
              <a:rPr lang="it-IT" sz="2400" b="1" kern="1200" spc="50" dirty="0" smtClean="0">
                <a:ln w="11430"/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rPr>
            </a:br>
            <a:r>
              <a:rPr lang="it-IT" sz="2800" b="1" kern="1200" spc="50" dirty="0" smtClean="0">
                <a:ln w="11430"/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it-IT" sz="2800" b="1" kern="1200" spc="50" dirty="0" smtClean="0">
                <a:ln w="11430"/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it-IT" sz="2000" b="1" cap="all" dirty="0"/>
              <a:t>ISTITUTO COMPRENSIVO "CROSIA-MIRTO"</a:t>
            </a:r>
          </a:p>
          <a:p>
            <a:pPr marL="0" indent="0" algn="ctr">
              <a:buNone/>
            </a:pPr>
            <a:r>
              <a:rPr lang="it-IT" sz="2000" dirty="0"/>
              <a:t>Via della Scienza 87060 Mirto Crosia (CS)</a:t>
            </a:r>
            <a:br>
              <a:rPr lang="it-IT" sz="2000" dirty="0"/>
            </a:br>
            <a:r>
              <a:rPr lang="it-IT" sz="2000" dirty="0"/>
              <a:t>Tel. 0983.42.309 Fax 0983-85084</a:t>
            </a:r>
          </a:p>
          <a:p>
            <a:pPr marL="0" indent="0" algn="ctr">
              <a:buNone/>
              <a:defRPr/>
            </a:pPr>
            <a:r>
              <a:rPr lang="it-IT" sz="2400" b="1" i="1" spc="50" dirty="0" smtClean="0">
                <a:ln w="11430"/>
                <a:solidFill>
                  <a:schemeClr val="tx1"/>
                </a:solidFill>
                <a:latin typeface="Segoe UI Light" panose="020B0502040204020203" pitchFamily="34" charset="0"/>
                <a:cs typeface="Shonar Bangla" pitchFamily="34" charset="0"/>
              </a:rPr>
              <a:t/>
            </a:r>
            <a:br>
              <a:rPr lang="it-IT" sz="2400" b="1" i="1" spc="50" dirty="0" smtClean="0">
                <a:ln w="11430"/>
                <a:solidFill>
                  <a:schemeClr val="tx1"/>
                </a:solidFill>
                <a:latin typeface="Segoe UI Light" panose="020B0502040204020203" pitchFamily="34" charset="0"/>
                <a:cs typeface="Shonar Bangla" pitchFamily="34" charset="0"/>
              </a:rPr>
            </a:br>
            <a:r>
              <a:rPr lang="it-IT" sz="2400" b="1" i="1" spc="50" dirty="0" smtClean="0">
                <a:ln w="11430"/>
                <a:solidFill>
                  <a:schemeClr val="tx1"/>
                </a:solidFill>
                <a:latin typeface="Segoe UI Light" panose="020B0502040204020203" pitchFamily="34" charset="0"/>
                <a:cs typeface="Shonar Bangla" pitchFamily="34" charset="0"/>
              </a:rPr>
              <a:t/>
            </a:r>
            <a:br>
              <a:rPr lang="it-IT" sz="2400" b="1" i="1" spc="50" dirty="0" smtClean="0">
                <a:ln w="11430"/>
                <a:solidFill>
                  <a:schemeClr val="tx1"/>
                </a:solidFill>
                <a:latin typeface="Segoe UI Light" panose="020B0502040204020203" pitchFamily="34" charset="0"/>
                <a:cs typeface="Shonar Bangla" pitchFamily="34" charset="0"/>
              </a:rPr>
            </a:br>
            <a:r>
              <a:rPr lang="it-IT" sz="2400" i="1" spc="50" dirty="0">
                <a:ln w="11430"/>
                <a:solidFill>
                  <a:schemeClr val="tx1"/>
                </a:solidFill>
              </a:rPr>
              <a:t/>
            </a:r>
            <a:br>
              <a:rPr lang="it-IT" sz="2400" i="1" spc="50" dirty="0">
                <a:ln w="11430"/>
                <a:solidFill>
                  <a:schemeClr val="tx1"/>
                </a:solidFill>
              </a:rPr>
            </a:br>
            <a:r>
              <a:rPr lang="it-IT" sz="2800" b="1" kern="1200" spc="50" dirty="0">
                <a:ln w="11430"/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it-IT" sz="2800" b="1" kern="1200" spc="50" dirty="0">
                <a:ln w="11430"/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endParaRPr lang="it-IT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5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56792"/>
            <a:ext cx="3120085" cy="4525963"/>
          </a:xfrm>
        </p:spPr>
      </p:pic>
    </p:spTree>
    <p:extLst>
      <p:ext uri="{BB962C8B-B14F-4D97-AF65-F5344CB8AC3E}">
        <p14:creationId xmlns:p14="http://schemas.microsoft.com/office/powerpoint/2010/main" val="187351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20693" y="135691"/>
            <a:ext cx="4862654" cy="7416824"/>
          </a:xfrm>
        </p:spPr>
      </p:pic>
    </p:spTree>
    <p:extLst>
      <p:ext uri="{BB962C8B-B14F-4D97-AF65-F5344CB8AC3E}">
        <p14:creationId xmlns:p14="http://schemas.microsoft.com/office/powerpoint/2010/main" val="2188356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37214"/>
            <a:ext cx="2232248" cy="5241082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30033"/>
            <a:ext cx="3696391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9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255" y="2334179"/>
            <a:ext cx="1480471" cy="3359936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2952328" cy="47666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2124493" cy="482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8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3312368" cy="4893619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30" y="1473339"/>
            <a:ext cx="3107370" cy="490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3063511" cy="4525963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2776"/>
            <a:ext cx="309206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65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08068" y="680365"/>
            <a:ext cx="5303929" cy="6624736"/>
          </a:xfrm>
        </p:spPr>
      </p:pic>
    </p:spTree>
    <p:extLst>
      <p:ext uri="{BB962C8B-B14F-4D97-AF65-F5344CB8AC3E}">
        <p14:creationId xmlns:p14="http://schemas.microsoft.com/office/powerpoint/2010/main" val="2737258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4</Words>
  <Application>Microsoft Office PowerPoint</Application>
  <PresentationFormat>Presentazione su schermo (4:3)</PresentationFormat>
  <Paragraphs>9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Tema di Office</vt:lpstr>
      <vt:lpstr> 5 A-SORRENTI ISTITUTO COMPRENSIVO "CROSIA-MIRTO" Via della Scienza 87060 Mirto Crosia (CS)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</dc:creator>
  <cp:lastModifiedBy>Stefania</cp:lastModifiedBy>
  <cp:revision>13</cp:revision>
  <dcterms:created xsi:type="dcterms:W3CDTF">2022-01-24T19:16:18Z</dcterms:created>
  <dcterms:modified xsi:type="dcterms:W3CDTF">2022-01-24T20:58:23Z</dcterms:modified>
</cp:coreProperties>
</file>