
<file path=[Content_Types].xml><?xml version="1.0" encoding="utf-8"?>
<Types xmlns="http://schemas.openxmlformats.org/package/2006/content-types">
  <Default Extension="mpeg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281" r:id="rId39"/>
    <p:sldId id="283" r:id="rId40"/>
    <p:sldId id="282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306" r:id="rId52"/>
    <p:sldId id="312" r:id="rId53"/>
    <p:sldId id="307" r:id="rId54"/>
    <p:sldId id="308" r:id="rId55"/>
    <p:sldId id="309" r:id="rId56"/>
    <p:sldId id="310" r:id="rId57"/>
    <p:sldId id="311" r:id="rId58"/>
    <p:sldId id="313" r:id="rId59"/>
    <p:sldId id="314" r:id="rId60"/>
    <p:sldId id="315" r:id="rId61"/>
    <p:sldId id="316" r:id="rId62"/>
    <p:sldId id="317" r:id="rId63"/>
    <p:sldId id="318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15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047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11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37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03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84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68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20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55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77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94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2260-8353-41AF-8138-F7636A18600A}" type="datetimeFigureOut">
              <a:rPr lang="it-IT" smtClean="0"/>
              <a:t>08/02/2021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89AF8-04EF-4273-B1A5-1DF705F53A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95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wmf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it-IT" dirty="0" smtClean="0"/>
              <a:t>ATTIVITA’  SVOLTE  NEL</a:t>
            </a:r>
            <a:r>
              <a:rPr lang="it-IT" dirty="0" smtClean="0"/>
              <a:t>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>
                <a:solidFill>
                  <a:srgbClr val="C00000"/>
                </a:solidFill>
              </a:rPr>
              <a:t>1° QUADRIMESTRE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endParaRPr lang="it-IT" dirty="0" smtClean="0"/>
          </a:p>
          <a:p>
            <a:r>
              <a:rPr lang="it-IT" sz="3600" b="1" dirty="0" err="1" smtClean="0">
                <a:solidFill>
                  <a:schemeClr val="tx2"/>
                </a:solidFill>
              </a:rPr>
              <a:t>a.s.</a:t>
            </a:r>
            <a:r>
              <a:rPr lang="it-IT" sz="3600" b="1" dirty="0" smtClean="0">
                <a:solidFill>
                  <a:schemeClr val="tx2"/>
                </a:solidFill>
              </a:rPr>
              <a:t> 2020/2021</a:t>
            </a:r>
            <a:endParaRPr lang="it-IT" sz="3600" b="1" dirty="0">
              <a:solidFill>
                <a:schemeClr val="tx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912768" cy="16561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03778" y="5805264"/>
            <a:ext cx="4336444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4000" dirty="0" smtClean="0"/>
              <a:t>SCUOLA   PRIMARIA</a:t>
            </a:r>
            <a:endParaRPr lang="it-IT" sz="4000" dirty="0"/>
          </a:p>
        </p:txBody>
      </p:sp>
      <p:pic>
        <p:nvPicPr>
          <p:cNvPr id="8" name="WhatsApp Audio 2021-02-08 at 20.14.37.mp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6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b="14074"/>
          <a:stretch/>
        </p:blipFill>
        <p:spPr>
          <a:xfrm rot="20235352">
            <a:off x="519850" y="1121271"/>
            <a:ext cx="6082521" cy="39125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14603" r="2857" b="19154"/>
          <a:stretch/>
        </p:blipFill>
        <p:spPr>
          <a:xfrm rot="16200000">
            <a:off x="5715073" y="2747448"/>
            <a:ext cx="4409555" cy="2293546"/>
          </a:xfrm>
          <a:prstGeom prst="rect">
            <a:avLst/>
          </a:prstGeom>
        </p:spPr>
      </p:pic>
      <p:sp>
        <p:nvSpPr>
          <p:cNvPr id="4" name="Cuore 3"/>
          <p:cNvSpPr/>
          <p:nvPr/>
        </p:nvSpPr>
        <p:spPr>
          <a:xfrm>
            <a:off x="4978400" y="5192370"/>
            <a:ext cx="914400" cy="91440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tella a 4 punte 4"/>
          <p:cNvSpPr/>
          <p:nvPr/>
        </p:nvSpPr>
        <p:spPr>
          <a:xfrm>
            <a:off x="586408" y="476672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ore 5"/>
          <p:cNvSpPr/>
          <p:nvPr/>
        </p:nvSpPr>
        <p:spPr>
          <a:xfrm>
            <a:off x="7211144" y="38003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90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 ringraziare la CROCE ROSSA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9" r="5509" b="13357"/>
          <a:stretch/>
        </p:blipFill>
        <p:spPr>
          <a:xfrm rot="16200000">
            <a:off x="1049437" y="686869"/>
            <a:ext cx="2405604" cy="342537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"/>
          <a:stretch/>
        </p:blipFill>
        <p:spPr>
          <a:xfrm>
            <a:off x="4283968" y="1196753"/>
            <a:ext cx="4536504" cy="30963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8" r="7811" b="23781"/>
          <a:stretch/>
        </p:blipFill>
        <p:spPr>
          <a:xfrm rot="237669">
            <a:off x="4968597" y="4350835"/>
            <a:ext cx="3167245" cy="240063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5865" y="3382727"/>
            <a:ext cx="249974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8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0" b="10846"/>
          <a:stretch/>
        </p:blipFill>
        <p:spPr>
          <a:xfrm rot="20807255">
            <a:off x="569305" y="279608"/>
            <a:ext cx="2880320" cy="37444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18010"/>
          <a:stretch/>
        </p:blipFill>
        <p:spPr>
          <a:xfrm rot="155273">
            <a:off x="5879821" y="236021"/>
            <a:ext cx="2952328" cy="37734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 r="4627" b="20796"/>
          <a:stretch/>
        </p:blipFill>
        <p:spPr>
          <a:xfrm>
            <a:off x="2195736" y="3933055"/>
            <a:ext cx="4269072" cy="2808313"/>
          </a:xfrm>
          <a:prstGeom prst="rect">
            <a:avLst/>
          </a:prstGeom>
        </p:spPr>
      </p:pic>
      <p:sp>
        <p:nvSpPr>
          <p:cNvPr id="5" name="Croce 4"/>
          <p:cNvSpPr/>
          <p:nvPr/>
        </p:nvSpPr>
        <p:spPr>
          <a:xfrm>
            <a:off x="4067944" y="1124744"/>
            <a:ext cx="1152128" cy="1224135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15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2"/>
          <a:stretch/>
        </p:blipFill>
        <p:spPr>
          <a:xfrm>
            <a:off x="185519" y="120005"/>
            <a:ext cx="4817509" cy="320121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/>
          <a:stretch/>
        </p:blipFill>
        <p:spPr>
          <a:xfrm>
            <a:off x="3923928" y="3582558"/>
            <a:ext cx="5112568" cy="32403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580112" y="1268760"/>
            <a:ext cx="2670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SI RITORNA  IN                    PRESENZA!</a:t>
            </a:r>
            <a:endParaRPr lang="it-IT" sz="3200" dirty="0"/>
          </a:p>
        </p:txBody>
      </p:sp>
      <p:pic>
        <p:nvPicPr>
          <p:cNvPr id="1026" name="Picture 2" descr="C:\Users\ARCI\AppData\Local\Microsoft\Windows\INetCache\IE\LOAIME65\Emoticon_smile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096344" cy="28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88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it-IT" sz="4800" dirty="0" smtClean="0">
                <a:solidFill>
                  <a:srgbClr val="00B050"/>
                </a:solidFill>
              </a:rPr>
              <a:t>Classe      </a:t>
            </a:r>
            <a:r>
              <a:rPr lang="it-IT" sz="4800" b="1" dirty="0" smtClean="0">
                <a:solidFill>
                  <a:srgbClr val="00B050"/>
                </a:solidFill>
              </a:rPr>
              <a:t>SECONDA</a:t>
            </a:r>
            <a:endParaRPr lang="it-IT" sz="4800" b="1" dirty="0">
              <a:solidFill>
                <a:srgbClr val="00B05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3" b="38012"/>
          <a:stretch/>
        </p:blipFill>
        <p:spPr>
          <a:xfrm>
            <a:off x="107504" y="332656"/>
            <a:ext cx="2197920" cy="229985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2" b="9863"/>
          <a:stretch/>
        </p:blipFill>
        <p:spPr>
          <a:xfrm>
            <a:off x="4283968" y="1419169"/>
            <a:ext cx="4752528" cy="337798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4444"/>
          <a:stretch/>
        </p:blipFill>
        <p:spPr>
          <a:xfrm>
            <a:off x="107504" y="2852936"/>
            <a:ext cx="4176464" cy="388843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932040" y="5233271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PRIMO GIORNO DI SCUOLA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90334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MAGIA DEI  </a:t>
            </a:r>
            <a:r>
              <a:rPr lang="it-IT" u="sng" dirty="0" smtClean="0">
                <a:solidFill>
                  <a:srgbClr val="00B050"/>
                </a:solidFill>
              </a:rPr>
              <a:t>C</a:t>
            </a:r>
            <a:r>
              <a:rPr lang="it-IT" u="sng" dirty="0" smtClean="0">
                <a:solidFill>
                  <a:schemeClr val="accent6"/>
                </a:solidFill>
              </a:rPr>
              <a:t>O</a:t>
            </a:r>
            <a:r>
              <a:rPr lang="it-IT" u="sng" dirty="0" smtClean="0">
                <a:solidFill>
                  <a:schemeClr val="accent5"/>
                </a:solidFill>
              </a:rPr>
              <a:t>L</a:t>
            </a:r>
            <a:r>
              <a:rPr lang="it-IT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</a:t>
            </a:r>
            <a:r>
              <a:rPr lang="it-IT" u="sng" dirty="0" smtClean="0">
                <a:solidFill>
                  <a:schemeClr val="accent2"/>
                </a:solidFill>
              </a:rPr>
              <a:t>R</a:t>
            </a:r>
            <a:r>
              <a:rPr lang="it-IT" u="sng" dirty="0" smtClean="0">
                <a:solidFill>
                  <a:srgbClr val="FFFF00"/>
                </a:solidFill>
              </a:rPr>
              <a:t>I</a:t>
            </a:r>
            <a:endParaRPr lang="it-IT" u="sng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104456" cy="4752528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4104456" cy="4752528"/>
          </a:xfrm>
        </p:spPr>
      </p:pic>
    </p:spTree>
    <p:extLst>
      <p:ext uri="{BB962C8B-B14F-4D97-AF65-F5344CB8AC3E}">
        <p14:creationId xmlns:p14="http://schemas.microsoft.com/office/powerpoint/2010/main" val="242232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 smtClean="0"/>
              <a:t>Siamo  in  </a:t>
            </a:r>
            <a:r>
              <a:rPr lang="it-IT" dirty="0" err="1" smtClean="0"/>
              <a:t>DaD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b="16968"/>
          <a:stretch/>
        </p:blipFill>
        <p:spPr>
          <a:xfrm>
            <a:off x="395536" y="2060848"/>
            <a:ext cx="3956247" cy="266429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/>
          <a:stretch/>
        </p:blipFill>
        <p:spPr>
          <a:xfrm>
            <a:off x="4716016" y="3429000"/>
            <a:ext cx="4038600" cy="2764617"/>
          </a:xfrm>
        </p:spPr>
      </p:pic>
      <p:pic>
        <p:nvPicPr>
          <p:cNvPr id="1026" name="Picture 2" descr="C:\Users\ARCI\AppData\Local\Microsoft\Windows\INetCache\IE\LOAIME65\nerdl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172402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187624" y="5229200"/>
            <a:ext cx="2629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La distanza non ci spaventa!</a:t>
            </a:r>
          </a:p>
        </p:txBody>
      </p:sp>
    </p:spTree>
    <p:extLst>
      <p:ext uri="{BB962C8B-B14F-4D97-AF65-F5344CB8AC3E}">
        <p14:creationId xmlns:p14="http://schemas.microsoft.com/office/powerpoint/2010/main" val="365301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Natale</a:t>
            </a:r>
            <a:r>
              <a:rPr lang="it-IT" dirty="0" smtClean="0"/>
              <a:t>… il virus dell’</a:t>
            </a:r>
            <a:r>
              <a:rPr lang="it-IT" dirty="0" smtClean="0">
                <a:solidFill>
                  <a:srgbClr val="FF0000"/>
                </a:solidFill>
              </a:rPr>
              <a:t>AMORE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5832648" cy="5112568"/>
          </a:xfrm>
        </p:spPr>
      </p:pic>
      <p:pic>
        <p:nvPicPr>
          <p:cNvPr id="2050" name="Picture 2" descr="C:\Users\ARCI\AppData\Local\Microsoft\Windows\INetCache\IE\6YQU15BR\Babbo-Natal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66429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8610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80" y="2924944"/>
            <a:ext cx="4509120" cy="3933056"/>
          </a:xfrm>
          <a:prstGeom prst="rect">
            <a:avLst/>
          </a:prstGeom>
        </p:spPr>
      </p:pic>
      <p:pic>
        <p:nvPicPr>
          <p:cNvPr id="3074" name="Picture 2" descr="C:\Users\ARCI\AppData\Local\Microsoft\Windows\INetCache\IE\2F4SY17L\buona-natale-babbo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0648"/>
            <a:ext cx="36724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CI\AppData\Local\Microsoft\Windows\INetCache\IE\6YQU15BR\albero_di_Natale2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17335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0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EVVIVAAAAA… SIAMO TORNATI A SCUOLA!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13535"/>
          <a:stretch/>
        </p:blipFill>
        <p:spPr>
          <a:xfrm>
            <a:off x="6156176" y="1509486"/>
            <a:ext cx="2987824" cy="532460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r="19035" b="7963"/>
          <a:stretch/>
        </p:blipFill>
        <p:spPr>
          <a:xfrm>
            <a:off x="3203848" y="1484784"/>
            <a:ext cx="2808312" cy="53493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16085"/>
          <a:stretch/>
        </p:blipFill>
        <p:spPr>
          <a:xfrm>
            <a:off x="35655" y="1484784"/>
            <a:ext cx="3024177" cy="53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5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69278" y="2307043"/>
            <a:ext cx="7042313" cy="255454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Primaria</a:t>
            </a:r>
            <a:endParaRPr lang="it-IT" sz="8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it-IT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«VIA DEL SOLE»</a:t>
            </a:r>
            <a:endParaRPr lang="it-IT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Program Files (x86)\Microsoft Office\MEDIA\CAGCAT10\j008854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43" y="1196752"/>
            <a:ext cx="7042313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Program Files (x86)\Microsoft Office\MEDIA\CAGCAT10\j008854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78" y="4900630"/>
            <a:ext cx="7042313" cy="100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Program Files (x86)\Microsoft Office\MEDIA\CAGCAT10\j008854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31354" y="3027329"/>
            <a:ext cx="4711999" cy="105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Program Files (x86)\Microsoft Office\MEDIA\CAGCAT10\j008854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62577" y="3027329"/>
            <a:ext cx="4711999" cy="105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Program Files (x86)\Microsoft Office\MEDIA\CAGCAT10\j008854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119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Program Files (x86)\Microsoft Office\MEDIA\CAGCAT10\j0088542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8750"/>
            <a:ext cx="9143997" cy="9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9768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Rispettiamo le regole</a:t>
            </a:r>
            <a:endParaRPr lang="it-IT" sz="4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1"/>
            <a:ext cx="2592288" cy="532859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92" y="1196751"/>
            <a:ext cx="3105368" cy="53285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96751"/>
            <a:ext cx="2826360" cy="5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9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7475"/>
          <a:stretch/>
        </p:blipFill>
        <p:spPr>
          <a:xfrm>
            <a:off x="23486" y="203950"/>
            <a:ext cx="3199364" cy="58327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 r="10904"/>
          <a:stretch/>
        </p:blipFill>
        <p:spPr>
          <a:xfrm>
            <a:off x="3312459" y="620687"/>
            <a:ext cx="2822879" cy="59158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5" b="3939"/>
          <a:stretch/>
        </p:blipFill>
        <p:spPr>
          <a:xfrm>
            <a:off x="6156176" y="188639"/>
            <a:ext cx="2843808" cy="50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7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it-IT" sz="3200" dirty="0" smtClean="0"/>
              <a:t>CHE FELICITA’! LAVORIAMO TUTTI INSIEME… LONTANI MA VICINI CON IL CUORE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29459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" y="32079"/>
            <a:ext cx="4288904" cy="40770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8" r="2576"/>
          <a:stretch/>
        </p:blipFill>
        <p:spPr>
          <a:xfrm>
            <a:off x="4355976" y="2420888"/>
            <a:ext cx="4696513" cy="4320480"/>
          </a:xfrm>
          <a:prstGeom prst="rect">
            <a:avLst/>
          </a:prstGeom>
        </p:spPr>
      </p:pic>
      <p:pic>
        <p:nvPicPr>
          <p:cNvPr id="1026" name="Picture 2" descr="C:\Users\ARCI\AppData\Local\Microsoft\Windows\INetCache\IE\6YQU15BR\leggere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2095670" cy="166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CI\AppData\Local\Microsoft\Windows\INetCache\IE\4KNGCT24\bambini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1"/>
          <a:stretch/>
        </p:blipFill>
        <p:spPr bwMode="auto">
          <a:xfrm>
            <a:off x="611560" y="4433455"/>
            <a:ext cx="2857500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0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MONDO DI EMOZIONI…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52131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49731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Abbiamo scritto e rappresentato le nostre emozioni </a:t>
            </a:r>
          </a:p>
          <a:p>
            <a:pPr algn="ctr"/>
            <a:r>
              <a:rPr lang="it-IT" sz="2400" dirty="0" smtClean="0"/>
              <a:t>per salutare il nostro compagno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6" b="7273"/>
          <a:stretch/>
        </p:blipFill>
        <p:spPr>
          <a:xfrm>
            <a:off x="107504" y="980728"/>
            <a:ext cx="4392488" cy="26532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5" b="15959"/>
          <a:stretch/>
        </p:blipFill>
        <p:spPr>
          <a:xfrm>
            <a:off x="4788024" y="886633"/>
            <a:ext cx="4155926" cy="27473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b="11833"/>
          <a:stretch/>
        </p:blipFill>
        <p:spPr>
          <a:xfrm>
            <a:off x="251520" y="3715209"/>
            <a:ext cx="4018682" cy="30963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" b="28283"/>
          <a:stretch/>
        </p:blipFill>
        <p:spPr>
          <a:xfrm>
            <a:off x="4608903" y="3633983"/>
            <a:ext cx="4320480" cy="31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1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it-IT" dirty="0" smtClean="0"/>
              <a:t>Classe   </a:t>
            </a:r>
            <a:r>
              <a:rPr lang="it-IT" b="1" dirty="0" smtClean="0"/>
              <a:t>TERZA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89660"/>
            <a:ext cx="4038600" cy="4147043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84" y="1988840"/>
            <a:ext cx="4038600" cy="3028950"/>
          </a:xfrm>
        </p:spPr>
      </p:pic>
      <p:sp>
        <p:nvSpPr>
          <p:cNvPr id="7" name="Rettangolo 6"/>
          <p:cNvSpPr/>
          <p:nvPr/>
        </p:nvSpPr>
        <p:spPr>
          <a:xfrm rot="21122335">
            <a:off x="4693528" y="5460369"/>
            <a:ext cx="4254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ACCOGLIENZA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38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PRIMO GIORNO DI SCUOLA</a:t>
            </a:r>
            <a:br>
              <a:rPr lang="it-IT" dirty="0" smtClean="0"/>
            </a:br>
            <a:r>
              <a:rPr lang="it-IT" dirty="0" smtClean="0"/>
              <a:t>RICOMINCIA   L’AVVENTURA…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2050" name="Picture 2" descr="C:\Users\ARCI\AppData\Local\Microsoft\Windows\INetCache\IE\2F4SY17L\sorrisi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09"/>
          <a:stretch/>
        </p:blipFill>
        <p:spPr bwMode="auto">
          <a:xfrm>
            <a:off x="2195736" y="5445224"/>
            <a:ext cx="4680520" cy="126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CI\AppData\Local\Microsoft\Windows\INetCache\IE\4KNGCT24\Emoticon_smile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7968"/>
            <a:ext cx="1354460" cy="121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CI\AppData\Local\Microsoft\Windows\INetCache\IE\4KNGCT24\Emoticon_smile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45224"/>
            <a:ext cx="1298120" cy="126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25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 nostre  ricreazioni  all’aperto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9"/>
          <a:stretch/>
        </p:blipFill>
        <p:spPr>
          <a:xfrm>
            <a:off x="179512" y="1124744"/>
            <a:ext cx="4038600" cy="264369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7"/>
          <a:stretch/>
        </p:blipFill>
        <p:spPr>
          <a:xfrm>
            <a:off x="4842017" y="1268760"/>
            <a:ext cx="4038600" cy="2428381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1"/>
          <a:stretch/>
        </p:blipFill>
        <p:spPr>
          <a:xfrm>
            <a:off x="4860032" y="4077072"/>
            <a:ext cx="4139952" cy="26349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/>
          <a:stretch/>
        </p:blipFill>
        <p:spPr>
          <a:xfrm>
            <a:off x="179512" y="3833548"/>
            <a:ext cx="4499992" cy="2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7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 smtClean="0"/>
              <a:t>Ci  teniamo  in  forma!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872">
            <a:off x="4970264" y="1600200"/>
            <a:ext cx="3394472" cy="4525963"/>
          </a:xfrm>
        </p:spPr>
      </p:pic>
      <p:pic>
        <p:nvPicPr>
          <p:cNvPr id="3074" name="Picture 2" descr="C:\Users\ARCI\AppData\Local\Microsoft\Windows\INetCache\IE\4KNGCT24\ginnastic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33900"/>
            <a:ext cx="2857500" cy="22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RCI\AppData\Local\Microsoft\Windows\INetCache\IE\LOAIME65\ginnastica_20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194421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4038600" cy="2880320"/>
          </a:xfrm>
        </p:spPr>
      </p:pic>
    </p:spTree>
    <p:extLst>
      <p:ext uri="{BB962C8B-B14F-4D97-AF65-F5344CB8AC3E}">
        <p14:creationId xmlns:p14="http://schemas.microsoft.com/office/powerpoint/2010/main" val="251741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</a:t>
            </a:r>
            <a:r>
              <a:rPr lang="it-IT" sz="4800" dirty="0" smtClean="0">
                <a:solidFill>
                  <a:schemeClr val="accent6">
                    <a:lumMod val="75000"/>
                  </a:schemeClr>
                </a:solidFill>
              </a:rPr>
              <a:t>Classe   </a:t>
            </a:r>
            <a:r>
              <a:rPr lang="it-IT" sz="4800" b="1" dirty="0" smtClean="0">
                <a:solidFill>
                  <a:schemeClr val="accent6">
                    <a:lumMod val="75000"/>
                  </a:schemeClr>
                </a:solidFill>
              </a:rPr>
              <a:t>PRIMA</a:t>
            </a:r>
            <a:endParaRPr lang="it-IT" sz="48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330416" cy="48245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2"/>
            <a:ext cx="3330416" cy="482453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475403" y="1819558"/>
            <a:ext cx="3287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A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C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C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O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G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L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I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E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N</a:t>
            </a:r>
          </a:p>
          <a:p>
            <a:pPr algn="ctr"/>
            <a:r>
              <a:rPr lang="it-IT" sz="2400" b="1" dirty="0" smtClean="0">
                <a:solidFill>
                  <a:schemeClr val="accent4"/>
                </a:solidFill>
              </a:rPr>
              <a:t>Z</a:t>
            </a:r>
          </a:p>
          <a:p>
            <a:pPr algn="ctr"/>
            <a:r>
              <a:rPr lang="it-IT" sz="2400" b="1" dirty="0">
                <a:solidFill>
                  <a:schemeClr val="accent4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3473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0070C0"/>
                </a:solidFill>
              </a:rPr>
              <a:t>INIZIA  LA DAD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10054" b="5153"/>
          <a:stretch/>
        </p:blipFill>
        <p:spPr>
          <a:xfrm>
            <a:off x="1434194" y="2132856"/>
            <a:ext cx="6378166" cy="4176464"/>
          </a:xfrm>
        </p:spPr>
      </p:pic>
      <p:pic>
        <p:nvPicPr>
          <p:cNvPr id="1026" name="Picture 2" descr="C:\Users\ARCI\AppData\Local\Microsoft\Windows\INetCache\IE\4KNGCT24\bam_computer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9334"/>
            <a:ext cx="1440159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CI\AppData\Local\Microsoft\Windows\INetCache\IE\2F4SY17L\Diventare_Grandi_0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119334"/>
            <a:ext cx="1811115" cy="148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4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6" b="37576"/>
          <a:stretch/>
        </p:blipFill>
        <p:spPr>
          <a:xfrm rot="20905609">
            <a:off x="285396" y="238163"/>
            <a:ext cx="2359922" cy="30843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t="22196" r="9091" b="7502"/>
          <a:stretch/>
        </p:blipFill>
        <p:spPr>
          <a:xfrm>
            <a:off x="4599352" y="203920"/>
            <a:ext cx="4510577" cy="218592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38990" r="28810" b="35757"/>
          <a:stretch/>
        </p:blipFill>
        <p:spPr>
          <a:xfrm>
            <a:off x="323528" y="3717032"/>
            <a:ext cx="2607187" cy="18758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2" t="32929" b="31074"/>
          <a:stretch/>
        </p:blipFill>
        <p:spPr>
          <a:xfrm>
            <a:off x="2629701" y="260648"/>
            <a:ext cx="2053135" cy="24686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b="23434"/>
          <a:stretch/>
        </p:blipFill>
        <p:spPr>
          <a:xfrm>
            <a:off x="5631012" y="2951924"/>
            <a:ext cx="3512988" cy="340604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5" t="50000" r="3131" b="7273"/>
          <a:stretch/>
        </p:blipFill>
        <p:spPr>
          <a:xfrm>
            <a:off x="3059832" y="2729524"/>
            <a:ext cx="2299855" cy="29302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23528" y="6016932"/>
            <a:ext cx="5042662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3200" dirty="0" smtClean="0"/>
              <a:t>Un po’ di lavoretti di Natale…</a:t>
            </a:r>
            <a:endParaRPr lang="it-IT" sz="32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8" t="45859" r="26616" b="34747"/>
          <a:stretch/>
        </p:blipFill>
        <p:spPr>
          <a:xfrm rot="1190898">
            <a:off x="4939618" y="2252195"/>
            <a:ext cx="1026751" cy="13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5556" r="15253" b="19192"/>
          <a:stretch/>
        </p:blipFill>
        <p:spPr>
          <a:xfrm>
            <a:off x="107505" y="2708920"/>
            <a:ext cx="3096344" cy="40429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494" r="5151" b="7273"/>
          <a:stretch/>
        </p:blipFill>
        <p:spPr>
          <a:xfrm>
            <a:off x="3203850" y="17868"/>
            <a:ext cx="5882442" cy="362715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87729" y="616019"/>
            <a:ext cx="2335896" cy="132343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4000" dirty="0" smtClean="0"/>
              <a:t>CODING</a:t>
            </a:r>
          </a:p>
          <a:p>
            <a:r>
              <a:rPr lang="it-IT" sz="4000" dirty="0" smtClean="0"/>
              <a:t>NATALIZIO</a:t>
            </a:r>
            <a:endParaRPr lang="it-IT" sz="4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21010" r="5455" b="14141"/>
          <a:stretch/>
        </p:blipFill>
        <p:spPr>
          <a:xfrm>
            <a:off x="3203850" y="3645024"/>
            <a:ext cx="5867875" cy="318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0101"/>
          <a:stretch/>
        </p:blipFill>
        <p:spPr>
          <a:xfrm>
            <a:off x="62167" y="87037"/>
            <a:ext cx="2997665" cy="341397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5758" b="2423"/>
          <a:stretch/>
        </p:blipFill>
        <p:spPr>
          <a:xfrm>
            <a:off x="292047" y="3068959"/>
            <a:ext cx="2983809" cy="375749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6" y="87037"/>
            <a:ext cx="3074084" cy="5229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7037"/>
            <a:ext cx="2953643" cy="49685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827980" y="6182650"/>
            <a:ext cx="4867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Bambini  super  indaffarati…</a:t>
            </a:r>
            <a:endParaRPr lang="it-IT" sz="3200" dirty="0"/>
          </a:p>
        </p:txBody>
      </p:sp>
      <p:pic>
        <p:nvPicPr>
          <p:cNvPr id="2050" name="Picture 2" descr="C:\Users\ARCI\AppData\Local\Microsoft\Windows\INetCache\IE\6YQU15BR\10_emojis_que_no_debes_usar_para_ligar_bajo_pena_de_morir_triste_y_solo_37101824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905">
            <a:off x="4441555" y="4935200"/>
            <a:ext cx="1104948" cy="109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3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7" r="14696"/>
          <a:stretch/>
        </p:blipFill>
        <p:spPr>
          <a:xfrm rot="4587807">
            <a:off x="764033" y="-253103"/>
            <a:ext cx="1875445" cy="30414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54"/>
          <a:stretch/>
        </p:blipFill>
        <p:spPr>
          <a:xfrm>
            <a:off x="3491880" y="116632"/>
            <a:ext cx="5416593" cy="25886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9" b="23636"/>
          <a:stretch/>
        </p:blipFill>
        <p:spPr>
          <a:xfrm>
            <a:off x="100191" y="2535812"/>
            <a:ext cx="3761182" cy="25063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2829" r="2576" b="10303"/>
          <a:stretch/>
        </p:blipFill>
        <p:spPr>
          <a:xfrm>
            <a:off x="4266487" y="2852936"/>
            <a:ext cx="4624505" cy="268593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4936" y="5373216"/>
            <a:ext cx="57083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Piccoli scienziati crescono…</a:t>
            </a:r>
          </a:p>
          <a:p>
            <a:r>
              <a:rPr lang="it-IT" sz="2800" b="1" dirty="0" smtClean="0"/>
              <a:t>Testiamo gli effetti delle piogge acide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05753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9" b="33030"/>
          <a:stretch/>
        </p:blipFill>
        <p:spPr>
          <a:xfrm>
            <a:off x="251520" y="260648"/>
            <a:ext cx="3857625" cy="22652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9" b="33030"/>
          <a:stretch/>
        </p:blipFill>
        <p:spPr>
          <a:xfrm>
            <a:off x="4613082" y="260648"/>
            <a:ext cx="3857625" cy="22652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7" b="14546"/>
          <a:stretch/>
        </p:blipFill>
        <p:spPr>
          <a:xfrm>
            <a:off x="279083" y="2780928"/>
            <a:ext cx="3855749" cy="2244437"/>
          </a:xfrm>
          <a:prstGeom prst="rect">
            <a:avLst/>
          </a:prstGeom>
        </p:spPr>
      </p:pic>
      <p:pic>
        <p:nvPicPr>
          <p:cNvPr id="3074" name="Picture 2" descr="C:\Users\ARCI\AppData\Local\Microsoft\Windows\INetCache\IE\LOAIME65\Spaccato_vulcano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6"/>
            <a:ext cx="394473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39552" y="5445224"/>
            <a:ext cx="4047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Ancora  esperimenti…</a:t>
            </a:r>
          </a:p>
          <a:p>
            <a:r>
              <a:rPr lang="it-IT" sz="2800" b="1" dirty="0" smtClean="0"/>
              <a:t>Eruzione vulcanica a casa!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180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it-IT" dirty="0" smtClean="0"/>
              <a:t>BENTORNATI  IN  PRESENZA!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11430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 GIORNO  DELLA  MEMORIA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</p:spPr>
      </p:pic>
    </p:spTree>
    <p:extLst>
      <p:ext uri="{BB962C8B-B14F-4D97-AF65-F5344CB8AC3E}">
        <p14:creationId xmlns:p14="http://schemas.microsoft.com/office/powerpoint/2010/main" val="160944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71800" y="33327"/>
            <a:ext cx="3456384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CLASSI  </a:t>
            </a:r>
            <a:r>
              <a:rPr lang="it-IT" sz="3200" b="1" dirty="0" smtClean="0"/>
              <a:t>QUARTE</a:t>
            </a:r>
          </a:p>
          <a:p>
            <a:pPr algn="ctr"/>
            <a:r>
              <a:rPr lang="it-IT" sz="3200" dirty="0" smtClean="0"/>
              <a:t>SEZ.  A - B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8154"/>
          <a:stretch/>
        </p:blipFill>
        <p:spPr>
          <a:xfrm>
            <a:off x="539552" y="1268760"/>
            <a:ext cx="4659982" cy="523483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 rot="4054723">
            <a:off x="5070240" y="3424512"/>
            <a:ext cx="4677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ACCOGLIENZA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7" name="Picture 3" descr="C:\Users\ARCI\AppData\Local\Microsoft\Windows\INetCache\IE\4KNGCT24\cuore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16335" r="12781" b="13035"/>
          <a:stretch/>
        </p:blipFill>
        <p:spPr bwMode="auto">
          <a:xfrm>
            <a:off x="5597236" y="4710545"/>
            <a:ext cx="1537855" cy="151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01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Primo giorno di scuola … all’aperto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3816424" cy="4896544"/>
          </a:xfrm>
        </p:spPr>
      </p:pic>
      <p:pic>
        <p:nvPicPr>
          <p:cNvPr id="2050" name="Picture 2" descr="C:\Users\ARCI\AppData\Local\Microsoft\Windows\INetCache\IE\2F4SY17L\1200px-SNic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24847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INIZIA LA DIDATTICA A DISTANZA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CasellaDiTesto 2"/>
          <p:cNvSpPr txBox="1"/>
          <p:nvPr/>
        </p:nvSpPr>
        <p:spPr>
          <a:xfrm rot="21288097">
            <a:off x="403009" y="1784433"/>
            <a:ext cx="41710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</a:t>
            </a:r>
          </a:p>
          <a:p>
            <a:r>
              <a:rPr lang="it-IT" sz="2800" dirty="0" smtClean="0"/>
              <a:t>I</a:t>
            </a:r>
          </a:p>
          <a:p>
            <a:r>
              <a:rPr lang="it-IT" sz="2800" dirty="0" smtClean="0"/>
              <a:t>S</a:t>
            </a:r>
          </a:p>
          <a:p>
            <a:r>
              <a:rPr lang="it-IT" sz="2800" dirty="0" smtClean="0"/>
              <a:t>T</a:t>
            </a:r>
          </a:p>
          <a:p>
            <a:r>
              <a:rPr lang="it-IT" sz="2800" dirty="0" smtClean="0"/>
              <a:t>A</a:t>
            </a:r>
          </a:p>
          <a:p>
            <a:r>
              <a:rPr lang="it-IT" sz="2800" dirty="0" smtClean="0"/>
              <a:t>N</a:t>
            </a:r>
          </a:p>
          <a:p>
            <a:r>
              <a:rPr lang="it-IT" sz="2800" dirty="0" smtClean="0"/>
              <a:t>T</a:t>
            </a:r>
          </a:p>
          <a:p>
            <a:r>
              <a:rPr lang="it-IT" sz="2800" dirty="0"/>
              <a:t>I</a:t>
            </a:r>
          </a:p>
        </p:txBody>
      </p:sp>
      <p:cxnSp>
        <p:nvCxnSpPr>
          <p:cNvPr id="6" name="Connettore 7 5"/>
          <p:cNvCxnSpPr/>
          <p:nvPr/>
        </p:nvCxnSpPr>
        <p:spPr>
          <a:xfrm>
            <a:off x="555010" y="5589240"/>
            <a:ext cx="1584176" cy="936104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409286" y="6229695"/>
            <a:ext cx="2417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MA …      VICINI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875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I COLORI DELL’AUTUNNO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9" y="1628800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026" name="Picture 2" descr="C:\Users\ARCI\AppData\Local\Microsoft\Windows\INetCache\IE\LOAIME65\vikosheader2-1068x71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3176"/>
            <a:ext cx="3744416" cy="16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ruota dei </a:t>
            </a:r>
            <a:r>
              <a:rPr lang="it-IT" dirty="0" smtClean="0">
                <a:solidFill>
                  <a:srgbClr val="FF0000"/>
                </a:solidFill>
              </a:rPr>
              <a:t>C</a:t>
            </a:r>
            <a:r>
              <a:rPr lang="it-IT" dirty="0" smtClean="0">
                <a:solidFill>
                  <a:schemeClr val="accent5"/>
                </a:solidFill>
              </a:rPr>
              <a:t>O</a:t>
            </a:r>
            <a:r>
              <a:rPr lang="it-IT" dirty="0" smtClean="0">
                <a:solidFill>
                  <a:srgbClr val="00B050"/>
                </a:solidFill>
              </a:rPr>
              <a:t>L</a:t>
            </a:r>
            <a:r>
              <a:rPr lang="it-IT" dirty="0" smtClean="0">
                <a:solidFill>
                  <a:schemeClr val="tx2"/>
                </a:solidFill>
              </a:rPr>
              <a:t>O</a:t>
            </a:r>
            <a:r>
              <a:rPr lang="it-IT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</a:t>
            </a:r>
            <a:r>
              <a:rPr lang="it-IT" dirty="0" smtClean="0">
                <a:solidFill>
                  <a:srgbClr val="FFC000"/>
                </a:solidFill>
              </a:rPr>
              <a:t>I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3074" name="Picture 2" descr="C:\Users\ARCI\AppData\Local\Microsoft\Windows\INetCache\IE\6YQU15BR\Disco-di-Newton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99" y="2126804"/>
            <a:ext cx="3174404" cy="31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4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DIRITTI DEI BAMBINI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5" name="Segnaposto contenuto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45820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Siamo  in  </a:t>
            </a:r>
            <a:r>
              <a:rPr lang="it-IT" dirty="0" err="1" smtClean="0"/>
              <a:t>DaD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" r="686" b="19123"/>
          <a:stretch/>
        </p:blipFill>
        <p:spPr>
          <a:xfrm>
            <a:off x="395536" y="1124744"/>
            <a:ext cx="4038600" cy="2449729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8"/>
          <a:stretch/>
        </p:blipFill>
        <p:spPr>
          <a:xfrm>
            <a:off x="4793987" y="1169577"/>
            <a:ext cx="4038600" cy="2477438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9" b="11112"/>
          <a:stretch/>
        </p:blipFill>
        <p:spPr>
          <a:xfrm>
            <a:off x="395536" y="3645024"/>
            <a:ext cx="4104456" cy="311599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b="22020"/>
          <a:stretch/>
        </p:blipFill>
        <p:spPr>
          <a:xfrm>
            <a:off x="4662085" y="3775541"/>
            <a:ext cx="4302404" cy="2854959"/>
          </a:xfrm>
          <a:prstGeom prst="rect">
            <a:avLst/>
          </a:prstGeom>
        </p:spPr>
      </p:pic>
      <p:pic>
        <p:nvPicPr>
          <p:cNvPr id="4098" name="Picture 2" descr="C:\Program Files (x86)\Microsoft Office\MEDIA\CAGCAT10\j0292982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2484"/>
            <a:ext cx="845724" cy="81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Program Files (x86)\Microsoft Office\MEDIA\CAGCAT10\j0292982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2484"/>
            <a:ext cx="831630" cy="81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0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it-IT" sz="2400" dirty="0" smtClean="0"/>
              <a:t>NATALE</a:t>
            </a:r>
            <a:r>
              <a:rPr lang="it-IT" dirty="0" smtClean="0"/>
              <a:t>… noi con il cuore siamo tutti vicini…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8" y="332656"/>
            <a:ext cx="4696692" cy="302433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569371"/>
          </a:xfrm>
        </p:spPr>
        <p:txBody>
          <a:bodyPr>
            <a:normAutofit fontScale="92500" lnSpcReduction="10000"/>
          </a:bodyPr>
          <a:lstStyle/>
          <a:p>
            <a:endParaRPr lang="it-IT" dirty="0" smtClean="0"/>
          </a:p>
          <a:p>
            <a:endParaRPr lang="it-IT" dirty="0"/>
          </a:p>
          <a:p>
            <a:r>
              <a:rPr lang="it-IT" sz="2800" dirty="0" smtClean="0">
                <a:solidFill>
                  <a:srgbClr val="FF0000"/>
                </a:solidFill>
              </a:rPr>
              <a:t>Progetto «Natale per me…»</a:t>
            </a:r>
          </a:p>
          <a:p>
            <a:r>
              <a:rPr lang="it-IT" sz="2800" dirty="0" smtClean="0"/>
              <a:t>Con i nostri disegni e poesie abbiamo voluto dare un messaggio di Speranza, Serenità e Pace per tutti.</a:t>
            </a:r>
          </a:p>
          <a:p>
            <a:endParaRPr lang="it-IT" sz="2800" dirty="0" smtClean="0"/>
          </a:p>
          <a:p>
            <a:pPr algn="r"/>
            <a:endParaRPr lang="it-IT" sz="1600" dirty="0"/>
          </a:p>
          <a:p>
            <a:pPr algn="r"/>
            <a:r>
              <a:rPr lang="it-IT" sz="1600" dirty="0" smtClean="0"/>
              <a:t>Sez. A</a:t>
            </a:r>
            <a:endParaRPr lang="it-IT" sz="1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8" y="3428999"/>
            <a:ext cx="4730971" cy="32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5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/>
              <a:t>NATALE… al tempo del </a:t>
            </a:r>
            <a:br>
              <a:rPr lang="it-IT" sz="2200" dirty="0" smtClean="0"/>
            </a:br>
            <a:r>
              <a:rPr lang="it-IT" sz="2200" dirty="0" smtClean="0"/>
              <a:t>Covid-19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0649"/>
            <a:ext cx="4865356" cy="3168352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it-IT" sz="2800" dirty="0" smtClean="0"/>
          </a:p>
          <a:p>
            <a:r>
              <a:rPr lang="it-IT" sz="2600" dirty="0" smtClean="0">
                <a:solidFill>
                  <a:srgbClr val="FF0000"/>
                </a:solidFill>
              </a:rPr>
              <a:t>Progetto «Natale per me…»</a:t>
            </a:r>
          </a:p>
          <a:p>
            <a:r>
              <a:rPr lang="it-IT" sz="2600" dirty="0" smtClean="0"/>
              <a:t>Con i nostri disegni e poesie abbiamo voluto dare un messaggio di Speranza, Serenità e Pace per tutti.</a:t>
            </a:r>
          </a:p>
          <a:p>
            <a:pPr algn="r"/>
            <a:endParaRPr lang="it-IT" sz="1600" dirty="0" smtClean="0"/>
          </a:p>
          <a:p>
            <a:pPr algn="r"/>
            <a:r>
              <a:rPr lang="it-IT" sz="1600" dirty="0" smtClean="0"/>
              <a:t>Sez. B</a:t>
            </a:r>
            <a:endParaRPr lang="it-IT" sz="1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01008"/>
            <a:ext cx="4865356" cy="326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7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Torniamo a scuola ma… rispettiamo le regole!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CasellaDiTesto 6"/>
          <p:cNvSpPr txBox="1"/>
          <p:nvPr/>
        </p:nvSpPr>
        <p:spPr>
          <a:xfrm>
            <a:off x="3995936" y="5949280"/>
            <a:ext cx="1251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Sezione  A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60038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Massima prudenza 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8" name="CasellaDiTesto 7"/>
          <p:cNvSpPr txBox="1"/>
          <p:nvPr/>
        </p:nvSpPr>
        <p:spPr>
          <a:xfrm>
            <a:off x="6012160" y="5809364"/>
            <a:ext cx="113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Sezione  B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987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Facciamo ricreazione all’aperto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81594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0"/>
          <a:stretch/>
        </p:blipFill>
        <p:spPr>
          <a:xfrm>
            <a:off x="107504" y="21138"/>
            <a:ext cx="4083918" cy="383991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20808" r="152" b="3839"/>
          <a:stretch/>
        </p:blipFill>
        <p:spPr>
          <a:xfrm>
            <a:off x="4044635" y="1547055"/>
            <a:ext cx="5041985" cy="31878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107504" y="3573015"/>
            <a:ext cx="4248472" cy="32123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21536" y="476672"/>
            <a:ext cx="2488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IL  GIORNO  DELLA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603664" y="5445224"/>
            <a:ext cx="1923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MEMORIA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8522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Ecco i nostri lavori…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8909" r="4118"/>
          <a:stretch/>
        </p:blipFill>
        <p:spPr>
          <a:xfrm rot="16200000">
            <a:off x="6130120" y="1434398"/>
            <a:ext cx="3085921" cy="2392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0" b="42019"/>
          <a:stretch/>
        </p:blipFill>
        <p:spPr>
          <a:xfrm rot="20643129">
            <a:off x="70454" y="1847287"/>
            <a:ext cx="3966218" cy="10684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t="18872" r="9325" b="10959"/>
          <a:stretch/>
        </p:blipFill>
        <p:spPr>
          <a:xfrm rot="17859391">
            <a:off x="-34359" y="3923479"/>
            <a:ext cx="2947928" cy="16348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4"/>
          <a:stretch/>
        </p:blipFill>
        <p:spPr>
          <a:xfrm rot="17004982">
            <a:off x="3779041" y="1816811"/>
            <a:ext cx="2664296" cy="19536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14238" r="4992" b="14596"/>
          <a:stretch/>
        </p:blipFill>
        <p:spPr>
          <a:xfrm>
            <a:off x="2331110" y="4334730"/>
            <a:ext cx="4039348" cy="22938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17995" b="16076"/>
          <a:stretch/>
        </p:blipFill>
        <p:spPr>
          <a:xfrm rot="14819897">
            <a:off x="6568006" y="4581565"/>
            <a:ext cx="2124746" cy="1800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614" r="22430" b="214"/>
          <a:stretch/>
        </p:blipFill>
        <p:spPr>
          <a:xfrm>
            <a:off x="251520" y="225269"/>
            <a:ext cx="1651783" cy="17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2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32323" r="8484" b="6013"/>
          <a:stretch/>
        </p:blipFill>
        <p:spPr>
          <a:xfrm>
            <a:off x="107504" y="116632"/>
            <a:ext cx="3816424" cy="23567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5656" r="2878" b="5252"/>
          <a:stretch/>
        </p:blipFill>
        <p:spPr>
          <a:xfrm>
            <a:off x="4644008" y="116633"/>
            <a:ext cx="4450464" cy="30963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6065"/>
          <a:stretch/>
        </p:blipFill>
        <p:spPr>
          <a:xfrm>
            <a:off x="83598" y="3068960"/>
            <a:ext cx="4416393" cy="364502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 r="22576" b="6061"/>
          <a:stretch/>
        </p:blipFill>
        <p:spPr>
          <a:xfrm>
            <a:off x="4841598" y="3212977"/>
            <a:ext cx="4235865" cy="352679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39552" y="2596262"/>
            <a:ext cx="316835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NELLA  TERRA   DI  </a:t>
            </a:r>
            <a:r>
              <a:rPr lang="it-IT" b="1" dirty="0" smtClean="0"/>
              <a:t>GESU’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211960" y="260648"/>
            <a:ext cx="349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Z.</a:t>
            </a:r>
          </a:p>
          <a:p>
            <a:endParaRPr lang="it-IT" dirty="0"/>
          </a:p>
          <a:p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22266" y="4237711"/>
            <a:ext cx="349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</a:t>
            </a:r>
          </a:p>
          <a:p>
            <a:r>
              <a:rPr lang="it-IT" dirty="0" smtClean="0"/>
              <a:t>E</a:t>
            </a:r>
          </a:p>
          <a:p>
            <a:r>
              <a:rPr lang="it-IT" dirty="0" smtClean="0"/>
              <a:t>Z.</a:t>
            </a:r>
          </a:p>
          <a:p>
            <a:endParaRPr lang="it-IT" dirty="0"/>
          </a:p>
          <a:p>
            <a:r>
              <a:rPr lang="it-IT" dirty="0" smtClean="0"/>
              <a:t>B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954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r="20101" b="5051"/>
          <a:stretch/>
        </p:blipFill>
        <p:spPr>
          <a:xfrm>
            <a:off x="107504" y="1484784"/>
            <a:ext cx="3024336" cy="52428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3838" r="5286" b="8283"/>
          <a:stretch/>
        </p:blipFill>
        <p:spPr>
          <a:xfrm>
            <a:off x="2899842" y="1500095"/>
            <a:ext cx="3096344" cy="51431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b="11515"/>
          <a:stretch/>
        </p:blipFill>
        <p:spPr>
          <a:xfrm>
            <a:off x="5996186" y="899088"/>
            <a:ext cx="3147814" cy="58604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7504" y="116632"/>
            <a:ext cx="4811061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3200" dirty="0" smtClean="0"/>
              <a:t>CLASSI   </a:t>
            </a:r>
            <a:r>
              <a:rPr lang="it-IT" sz="3200" b="1" dirty="0" smtClean="0"/>
              <a:t>QUINTE    </a:t>
            </a:r>
            <a:r>
              <a:rPr lang="it-IT" sz="3200" dirty="0" smtClean="0"/>
              <a:t>    </a:t>
            </a:r>
            <a:r>
              <a:rPr lang="it-IT" sz="2400" dirty="0" smtClean="0"/>
              <a:t>SEZ.   A-B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75975" y="897631"/>
            <a:ext cx="4911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  NOSTRI  LAVORETTI  SULL’AUTUNNO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9402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/>
              <a:t>PET  TERAPY</a:t>
            </a:r>
            <a:endParaRPr lang="it-IT" sz="32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8" y="273050"/>
            <a:ext cx="4389834" cy="5853113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I bambini si danno da fare per riconquistare i loro spazi e ciò che li fa stare bene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21830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dirty="0" smtClean="0"/>
              <a:t>                HALLOWEEN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026" name="Picture 2" descr="C:\Users\ARCI\AppData\Local\Microsoft\Windows\INetCache\IE\6YQU15BR\halloween_PNG136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1865337" cy="17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CI\AppData\Local\Microsoft\Windows\INetCache\IE\2F4SY17L\halloween_PNG174[1]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8"/>
          <a:stretch/>
        </p:blipFill>
        <p:spPr bwMode="auto">
          <a:xfrm>
            <a:off x="5868144" y="188640"/>
            <a:ext cx="3096344" cy="17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58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LAPBOOK  SULLA  CALABRIA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110608" cy="288032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038600" cy="2736304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248472" cy="302433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545632"/>
            <a:ext cx="271576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 r="7727" b="21616"/>
          <a:stretch/>
        </p:blipFill>
        <p:spPr>
          <a:xfrm>
            <a:off x="74859" y="116632"/>
            <a:ext cx="6297341" cy="36027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t="2627" b="2020"/>
          <a:stretch/>
        </p:blipFill>
        <p:spPr>
          <a:xfrm>
            <a:off x="107682" y="3356992"/>
            <a:ext cx="4536326" cy="33843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5579" b="10306"/>
          <a:stretch/>
        </p:blipFill>
        <p:spPr>
          <a:xfrm>
            <a:off x="4355976" y="3031232"/>
            <a:ext cx="4680520" cy="26642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04248" y="476672"/>
            <a:ext cx="12078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IL</a:t>
            </a:r>
          </a:p>
          <a:p>
            <a:endParaRPr lang="it-IT" sz="2400" dirty="0"/>
          </a:p>
          <a:p>
            <a:r>
              <a:rPr lang="it-IT" sz="2400" dirty="0" smtClean="0"/>
              <a:t>CODING</a:t>
            </a:r>
          </a:p>
          <a:p>
            <a:endParaRPr lang="it-IT" sz="2400" dirty="0"/>
          </a:p>
          <a:p>
            <a:r>
              <a:rPr lang="it-IT" sz="2400" dirty="0" smtClean="0"/>
              <a:t>E …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857545" y="6056280"/>
            <a:ext cx="167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L’  INVERNO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6356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LEZIONE  ALL’ APERTO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2050" name="Picture 2" descr="C:\Users\ARCI\AppData\Local\Microsoft\Windows\INetCache\IE\2F4SY17L\685554eb2d29d0b262925637343ecfd7_XL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9"/>
          <a:stretch/>
        </p:blipFill>
        <p:spPr bwMode="auto">
          <a:xfrm>
            <a:off x="904875" y="5596804"/>
            <a:ext cx="7334250" cy="10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" b="1"/>
          <a:stretch/>
        </p:blipFill>
        <p:spPr>
          <a:xfrm>
            <a:off x="31335" y="116632"/>
            <a:ext cx="4396649" cy="288032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b="12525"/>
          <a:stretch/>
        </p:blipFill>
        <p:spPr>
          <a:xfrm>
            <a:off x="4716016" y="69451"/>
            <a:ext cx="4329545" cy="29275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4" b="22020"/>
          <a:stretch/>
        </p:blipFill>
        <p:spPr>
          <a:xfrm>
            <a:off x="40432" y="3861048"/>
            <a:ext cx="4499992" cy="28445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 b="18788"/>
          <a:stretch/>
        </p:blipFill>
        <p:spPr>
          <a:xfrm>
            <a:off x="4511289" y="3861048"/>
            <a:ext cx="4632711" cy="284455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66522" y="3162754"/>
            <a:ext cx="5898987" cy="58477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it-IT" sz="3200" dirty="0" smtClean="0"/>
              <a:t>GIORNATA  DEI  DIRITTI …  IN  DAD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99231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Concorso </a:t>
            </a:r>
            <a:r>
              <a:rPr lang="it-IT" b="1" dirty="0" smtClean="0"/>
              <a:t> CROCE  ROSSA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2952328" cy="4525963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132856"/>
            <a:ext cx="3275856" cy="4525963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8283" r="4726" b="24444"/>
          <a:stretch/>
        </p:blipFill>
        <p:spPr>
          <a:xfrm>
            <a:off x="3059832" y="1700808"/>
            <a:ext cx="3041817" cy="42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9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it-IT" dirty="0" smtClean="0"/>
              <a:t>ATTIVITA’  NATALIZIE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83" y="1600200"/>
            <a:ext cx="2541434" cy="4525963"/>
          </a:xfrm>
        </p:spPr>
      </p:pic>
    </p:spTree>
    <p:extLst>
      <p:ext uri="{BB962C8B-B14F-4D97-AF65-F5344CB8AC3E}">
        <p14:creationId xmlns:p14="http://schemas.microsoft.com/office/powerpoint/2010/main" val="95910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3025">
            <a:off x="-116221" y="360695"/>
            <a:ext cx="2616674" cy="21105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45602">
            <a:off x="2686295" y="540677"/>
            <a:ext cx="3216539" cy="25101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0"/>
          <a:stretch/>
        </p:blipFill>
        <p:spPr>
          <a:xfrm rot="16865038">
            <a:off x="5289658" y="1345361"/>
            <a:ext cx="4223100" cy="262322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312">
            <a:off x="359326" y="3024945"/>
            <a:ext cx="3467623" cy="336665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b="19585"/>
          <a:stretch/>
        </p:blipFill>
        <p:spPr>
          <a:xfrm>
            <a:off x="4477651" y="5313218"/>
            <a:ext cx="3024336" cy="12053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9" t="13738" r="29243" b="31346"/>
          <a:stretch/>
        </p:blipFill>
        <p:spPr>
          <a:xfrm>
            <a:off x="3774314" y="3011138"/>
            <a:ext cx="2215505" cy="2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2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6424"/>
            <a:ext cx="3816424" cy="59766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86424"/>
            <a:ext cx="408391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 GIORNO DELLA  MEMORIA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tella a 6 punte 4"/>
          <p:cNvSpPr/>
          <p:nvPr/>
        </p:nvSpPr>
        <p:spPr>
          <a:xfrm>
            <a:off x="231420" y="2045715"/>
            <a:ext cx="914400" cy="91440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tella a 6 punte 5"/>
          <p:cNvSpPr/>
          <p:nvPr/>
        </p:nvSpPr>
        <p:spPr>
          <a:xfrm>
            <a:off x="7931224" y="4844008"/>
            <a:ext cx="914400" cy="91440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55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5" y="345012"/>
            <a:ext cx="3624996" cy="53732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56792"/>
            <a:ext cx="3456384" cy="50131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r="7980" b="4445"/>
          <a:stretch/>
        </p:blipFill>
        <p:spPr>
          <a:xfrm>
            <a:off x="5868144" y="548680"/>
            <a:ext cx="3267293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0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8485" r="10757" b="10265"/>
          <a:stretch/>
        </p:blipFill>
        <p:spPr>
          <a:xfrm rot="15693875">
            <a:off x="-136998" y="758614"/>
            <a:ext cx="3869261" cy="28434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t="21376" r="5132" b="24867"/>
          <a:stretch/>
        </p:blipFill>
        <p:spPr>
          <a:xfrm>
            <a:off x="3227848" y="58063"/>
            <a:ext cx="3459899" cy="277360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13757" b="15767"/>
          <a:stretch/>
        </p:blipFill>
        <p:spPr>
          <a:xfrm rot="21318665">
            <a:off x="2843808" y="3101213"/>
            <a:ext cx="3240360" cy="35402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13121" r="28255" b="22116"/>
          <a:stretch/>
        </p:blipFill>
        <p:spPr>
          <a:xfrm rot="14605413">
            <a:off x="387128" y="3951827"/>
            <a:ext cx="2352692" cy="23194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b="17671"/>
          <a:stretch/>
        </p:blipFill>
        <p:spPr>
          <a:xfrm>
            <a:off x="6220725" y="3062605"/>
            <a:ext cx="2897921" cy="36969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65843"/>
            <a:ext cx="1876327" cy="28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6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E’ tempo di NATALE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/>
          <a:stretch/>
        </p:blipFill>
        <p:spPr>
          <a:xfrm rot="16034685">
            <a:off x="-122375" y="1485217"/>
            <a:ext cx="3086391" cy="248113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r="26950"/>
          <a:stretch/>
        </p:blipFill>
        <p:spPr>
          <a:xfrm rot="16476446">
            <a:off x="2901373" y="1406984"/>
            <a:ext cx="3135641" cy="270677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6560" r="19524" b="30640"/>
          <a:stretch/>
        </p:blipFill>
        <p:spPr>
          <a:xfrm rot="20876116">
            <a:off x="6254549" y="988386"/>
            <a:ext cx="2452222" cy="295145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4" y="4221088"/>
            <a:ext cx="4189677" cy="24842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11151" r="21428" b="4127"/>
          <a:stretch/>
        </p:blipFill>
        <p:spPr>
          <a:xfrm rot="15880013">
            <a:off x="4154854" y="4194247"/>
            <a:ext cx="2517607" cy="246811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5" t="29630" r="22758" b="20847"/>
          <a:stretch/>
        </p:blipFill>
        <p:spPr>
          <a:xfrm>
            <a:off x="6764443" y="3933056"/>
            <a:ext cx="2081818" cy="26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4"/>
          <a:stretch/>
        </p:blipFill>
        <p:spPr>
          <a:xfrm rot="20960428">
            <a:off x="306112" y="229132"/>
            <a:ext cx="2787774" cy="33262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9" t="4656" r="23017" b="10264"/>
          <a:stretch/>
        </p:blipFill>
        <p:spPr>
          <a:xfrm>
            <a:off x="3625704" y="77294"/>
            <a:ext cx="3250552" cy="390949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5" b="23598"/>
          <a:stretch/>
        </p:blipFill>
        <p:spPr>
          <a:xfrm rot="20099744">
            <a:off x="1168988" y="3414232"/>
            <a:ext cx="2828048" cy="29424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7" b="21693"/>
          <a:stretch/>
        </p:blipFill>
        <p:spPr>
          <a:xfrm rot="1748241">
            <a:off x="5757554" y="3043282"/>
            <a:ext cx="2733755" cy="3338245"/>
          </a:xfrm>
          <a:prstGeom prst="rect">
            <a:avLst/>
          </a:prstGeom>
        </p:spPr>
      </p:pic>
      <p:sp>
        <p:nvSpPr>
          <p:cNvPr id="6" name="Smile 5"/>
          <p:cNvSpPr/>
          <p:nvPr/>
        </p:nvSpPr>
        <p:spPr>
          <a:xfrm>
            <a:off x="7453177" y="1117642"/>
            <a:ext cx="914400" cy="91440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95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383</Words>
  <Application>Microsoft Office PowerPoint</Application>
  <PresentationFormat>Presentazione su schermo (4:3)</PresentationFormat>
  <Paragraphs>117</Paragraphs>
  <Slides>63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4" baseType="lpstr">
      <vt:lpstr>Tema di Office</vt:lpstr>
      <vt:lpstr>ATTIVITA’  SVOLTE  NEL  1° QUADRIMESTRE</vt:lpstr>
      <vt:lpstr>Presentazione standard di PowerPoint</vt:lpstr>
      <vt:lpstr>  Classe   PRIMA</vt:lpstr>
      <vt:lpstr>INIZIA LA DIDATTICA A DISTANZA</vt:lpstr>
      <vt:lpstr>Ecco i nostri lavori…</vt:lpstr>
      <vt:lpstr>Presentazione standard di PowerPoint</vt:lpstr>
      <vt:lpstr>Presentazione standard di PowerPoint</vt:lpstr>
      <vt:lpstr>E’ tempo di NATALE</vt:lpstr>
      <vt:lpstr>Presentazione standard di PowerPoint</vt:lpstr>
      <vt:lpstr>Presentazione standard di PowerPoint</vt:lpstr>
      <vt:lpstr>Per ringraziare la CROCE ROSSA</vt:lpstr>
      <vt:lpstr>Presentazione standard di PowerPoint</vt:lpstr>
      <vt:lpstr>Presentazione standard di PowerPoint</vt:lpstr>
      <vt:lpstr>Classe      SECONDA</vt:lpstr>
      <vt:lpstr>LA MAGIA DEI  COLORI</vt:lpstr>
      <vt:lpstr>Siamo  in  DaD</vt:lpstr>
      <vt:lpstr>Natale… il virus dell’AMORE</vt:lpstr>
      <vt:lpstr>Presentazione standard di PowerPoint</vt:lpstr>
      <vt:lpstr>EVVIVAAAAA… SIAMO TORNATI A SCUOLA!</vt:lpstr>
      <vt:lpstr>Rispettiamo le regole</vt:lpstr>
      <vt:lpstr>Presentazione standard di PowerPoint</vt:lpstr>
      <vt:lpstr>CHE FELICITA’! LAVORIAMO TUTTI INSIEME… LONTANI MA VICINI CON IL CUORE</vt:lpstr>
      <vt:lpstr>Presentazione standard di PowerPoint</vt:lpstr>
      <vt:lpstr>UN MONDO DI EMOZIONI…</vt:lpstr>
      <vt:lpstr>Presentazione standard di PowerPoint</vt:lpstr>
      <vt:lpstr>Classe   TERZA</vt:lpstr>
      <vt:lpstr>PRIMO GIORNO DI SCUOLA RICOMINCIA   L’AVVENTURA…</vt:lpstr>
      <vt:lpstr>Le  nostre  ricreazioni  all’aperto</vt:lpstr>
      <vt:lpstr>Ci  teniamo  in  forma!</vt:lpstr>
      <vt:lpstr>INIZIA  LA DAD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BENTORNATI  IN  PRESENZA!</vt:lpstr>
      <vt:lpstr>IL  GIORNO  DELLA  MEMORIA</vt:lpstr>
      <vt:lpstr>Presentazione standard di PowerPoint</vt:lpstr>
      <vt:lpstr>Primo giorno di scuola … all’aperto</vt:lpstr>
      <vt:lpstr>I COLORI DELL’AUTUNNO</vt:lpstr>
      <vt:lpstr>La ruota dei COLORI</vt:lpstr>
      <vt:lpstr>I DIRITTI DEI BAMBINI</vt:lpstr>
      <vt:lpstr>Siamo  in  DaD</vt:lpstr>
      <vt:lpstr>NATALE… noi con il cuore siamo tutti vicini…</vt:lpstr>
      <vt:lpstr> NATALE… al tempo del  Covid-19 </vt:lpstr>
      <vt:lpstr>Torniamo a scuola ma… rispettiamo le regole!</vt:lpstr>
      <vt:lpstr>Massima prudenza …</vt:lpstr>
      <vt:lpstr>Facciamo ricreazione all’aperto</vt:lpstr>
      <vt:lpstr>Presentazione standard di PowerPoint</vt:lpstr>
      <vt:lpstr>Presentazione standard di PowerPoint</vt:lpstr>
      <vt:lpstr>Presentazione standard di PowerPoint</vt:lpstr>
      <vt:lpstr>PET  TERAPY</vt:lpstr>
      <vt:lpstr>                HALLOWEEN</vt:lpstr>
      <vt:lpstr>LAPBOOK  SULLA  CALABRIA</vt:lpstr>
      <vt:lpstr>Presentazione standard di PowerPoint</vt:lpstr>
      <vt:lpstr>LEZIONE  ALL’ APERTO</vt:lpstr>
      <vt:lpstr>Presentazione standard di PowerPoint</vt:lpstr>
      <vt:lpstr>Concorso  CROCE  ROSSA</vt:lpstr>
      <vt:lpstr>ATTIVITA’  NATALIZIE</vt:lpstr>
      <vt:lpstr>Presentazione standard di PowerPoint</vt:lpstr>
      <vt:lpstr>IL  GIORNO DELLA  MEMORIA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RENDICONDAZIONE  1° QUADRIMESTRE</dc:title>
  <dc:creator>ARCI</dc:creator>
  <cp:lastModifiedBy>ARCI</cp:lastModifiedBy>
  <cp:revision>66</cp:revision>
  <dcterms:created xsi:type="dcterms:W3CDTF">2021-02-04T08:08:04Z</dcterms:created>
  <dcterms:modified xsi:type="dcterms:W3CDTF">2021-02-08T19:30:01Z</dcterms:modified>
</cp:coreProperties>
</file>