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85" r:id="rId13"/>
    <p:sldId id="286" r:id="rId14"/>
    <p:sldId id="296" r:id="rId15"/>
    <p:sldId id="287" r:id="rId16"/>
    <p:sldId id="291" r:id="rId17"/>
    <p:sldId id="298" r:id="rId18"/>
    <p:sldId id="289" r:id="rId19"/>
    <p:sldId id="290" r:id="rId20"/>
    <p:sldId id="293" r:id="rId21"/>
    <p:sldId id="300" r:id="rId22"/>
    <p:sldId id="292" r:id="rId23"/>
    <p:sldId id="294" r:id="rId24"/>
    <p:sldId id="288" r:id="rId25"/>
    <p:sldId id="295" r:id="rId26"/>
    <p:sldId id="297" r:id="rId27"/>
    <p:sldId id="299" r:id="rId28"/>
    <p:sldId id="267" r:id="rId29"/>
    <p:sldId id="268" r:id="rId30"/>
    <p:sldId id="269" r:id="rId31"/>
    <p:sldId id="270" r:id="rId32"/>
    <p:sldId id="272" r:id="rId33"/>
    <p:sldId id="271" r:id="rId34"/>
    <p:sldId id="273" r:id="rId35"/>
    <p:sldId id="275" r:id="rId36"/>
    <p:sldId id="310" r:id="rId37"/>
    <p:sldId id="276" r:id="rId38"/>
    <p:sldId id="301" r:id="rId39"/>
    <p:sldId id="304" r:id="rId40"/>
    <p:sldId id="303" r:id="rId41"/>
    <p:sldId id="278" r:id="rId42"/>
    <p:sldId id="343" r:id="rId43"/>
    <p:sldId id="356" r:id="rId44"/>
    <p:sldId id="358" r:id="rId45"/>
    <p:sldId id="360" r:id="rId46"/>
    <p:sldId id="339" r:id="rId47"/>
    <p:sldId id="337" r:id="rId48"/>
    <p:sldId id="329" r:id="rId49"/>
    <p:sldId id="312" r:id="rId50"/>
    <p:sldId id="341" r:id="rId51"/>
    <p:sldId id="340" r:id="rId52"/>
    <p:sldId id="357" r:id="rId53"/>
    <p:sldId id="359" r:id="rId54"/>
    <p:sldId id="361" r:id="rId55"/>
    <p:sldId id="342" r:id="rId56"/>
    <p:sldId id="274" r:id="rId57"/>
    <p:sldId id="338" r:id="rId58"/>
    <p:sldId id="328" r:id="rId59"/>
    <p:sldId id="327" r:id="rId60"/>
    <p:sldId id="334" r:id="rId61"/>
    <p:sldId id="368" r:id="rId62"/>
    <p:sldId id="370" r:id="rId63"/>
    <p:sldId id="277" r:id="rId64"/>
    <p:sldId id="332" r:id="rId65"/>
    <p:sldId id="369" r:id="rId66"/>
    <p:sldId id="331" r:id="rId67"/>
    <p:sldId id="333" r:id="rId68"/>
    <p:sldId id="335" r:id="rId69"/>
    <p:sldId id="279" r:id="rId70"/>
    <p:sldId id="280" r:id="rId71"/>
    <p:sldId id="313" r:id="rId72"/>
    <p:sldId id="318" r:id="rId73"/>
    <p:sldId id="314" r:id="rId74"/>
    <p:sldId id="315" r:id="rId75"/>
    <p:sldId id="316" r:id="rId76"/>
    <p:sldId id="320" r:id="rId77"/>
    <p:sldId id="317" r:id="rId78"/>
    <p:sldId id="319" r:id="rId79"/>
    <p:sldId id="281" r:id="rId80"/>
    <p:sldId id="321" r:id="rId81"/>
    <p:sldId id="349" r:id="rId82"/>
    <p:sldId id="348" r:id="rId83"/>
    <p:sldId id="346" r:id="rId84"/>
    <p:sldId id="347" r:id="rId85"/>
    <p:sldId id="330" r:id="rId86"/>
    <p:sldId id="352" r:id="rId87"/>
    <p:sldId id="355" r:id="rId88"/>
    <p:sldId id="354" r:id="rId89"/>
    <p:sldId id="353" r:id="rId90"/>
    <p:sldId id="351" r:id="rId91"/>
    <p:sldId id="350" r:id="rId92"/>
    <p:sldId id="282" r:id="rId93"/>
    <p:sldId id="345" r:id="rId94"/>
    <p:sldId id="344" r:id="rId95"/>
    <p:sldId id="326" r:id="rId96"/>
    <p:sldId id="323" r:id="rId97"/>
    <p:sldId id="283" r:id="rId98"/>
    <p:sldId id="363" r:id="rId99"/>
    <p:sldId id="325" r:id="rId100"/>
    <p:sldId id="362" r:id="rId101"/>
    <p:sldId id="364" r:id="rId102"/>
    <p:sldId id="365" r:id="rId103"/>
    <p:sldId id="336" r:id="rId104"/>
    <p:sldId id="324" r:id="rId105"/>
    <p:sldId id="284" r:id="rId106"/>
    <p:sldId id="305" r:id="rId107"/>
    <p:sldId id="306" r:id="rId108"/>
    <p:sldId id="311" r:id="rId109"/>
    <p:sldId id="308" r:id="rId110"/>
    <p:sldId id="307" r:id="rId111"/>
    <p:sldId id="309" r:id="rId112"/>
    <p:sldId id="367" r:id="rId1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8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microsoft.com/office/2015/10/relationships/revisionInfo" Target="revisionInfo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820217" y="2291244"/>
            <a:ext cx="7766936" cy="3758733"/>
          </a:xfrm>
        </p:spPr>
        <p:txBody>
          <a:bodyPr/>
          <a:lstStyle/>
          <a:p>
            <a:pPr algn="ctr"/>
            <a:r>
              <a:rPr lang="it-IT" sz="2800" b="1" dirty="0">
                <a:latin typeface="Lucida Handwriting" panose="03010101010101010101" pitchFamily="66" charset="0"/>
              </a:rPr>
              <a:t>Scuola  Primaria</a:t>
            </a:r>
            <a:br>
              <a:rPr lang="it-IT" sz="2800" b="1" dirty="0">
                <a:latin typeface="Lucida Handwriting" panose="03010101010101010101" pitchFamily="66" charset="0"/>
              </a:rPr>
            </a:br>
            <a:br>
              <a:rPr lang="it-IT" sz="2800" b="1" dirty="0">
                <a:latin typeface="Lucida Handwriting" panose="03010101010101010101" pitchFamily="66" charset="0"/>
              </a:rPr>
            </a:br>
            <a:r>
              <a:rPr lang="it-IT" sz="2800" b="1" dirty="0">
                <a:latin typeface="Lucida Handwriting" panose="03010101010101010101" pitchFamily="66" charset="0"/>
              </a:rPr>
              <a:t>plesso  Via dell’Arte</a:t>
            </a:r>
            <a:br>
              <a:rPr lang="it-IT" sz="2800" b="1" dirty="0">
                <a:latin typeface="Lucida Handwriting" panose="03010101010101010101" pitchFamily="66" charset="0"/>
              </a:rPr>
            </a:br>
            <a:br>
              <a:rPr lang="it-IT" sz="2800" b="1" dirty="0">
                <a:latin typeface="Lucida Handwriting" panose="03010101010101010101" pitchFamily="66" charset="0"/>
              </a:rPr>
            </a:br>
            <a:r>
              <a:rPr lang="it-IT" sz="2800" b="1" dirty="0">
                <a:latin typeface="Lucida Handwriting" panose="03010101010101010101" pitchFamily="66" charset="0"/>
              </a:rPr>
              <a:t>Attività  del  1°Quadrimestre</a:t>
            </a:r>
            <a:br>
              <a:rPr lang="it-IT" sz="2800" b="1" dirty="0">
                <a:latin typeface="Lucida Handwriting" panose="03010101010101010101" pitchFamily="66" charset="0"/>
              </a:rPr>
            </a:br>
            <a:br>
              <a:rPr lang="it-IT" sz="2800" b="1" dirty="0">
                <a:latin typeface="Lucida Handwriting" panose="03010101010101010101" pitchFamily="66" charset="0"/>
              </a:rPr>
            </a:br>
            <a:r>
              <a:rPr lang="it-IT" sz="2800" b="1" dirty="0">
                <a:latin typeface="Lucida Handwriting" panose="03010101010101010101" pitchFamily="66" charset="0"/>
              </a:rPr>
              <a:t>A. S. 2020-21</a:t>
            </a:r>
            <a:br>
              <a:rPr lang="it-IT" sz="2800" b="1" dirty="0">
                <a:latin typeface="Lucida Handwriting" panose="03010101010101010101" pitchFamily="66" charset="0"/>
              </a:rPr>
            </a:br>
            <a:endParaRPr lang="en-GB" sz="2800" b="1" dirty="0">
              <a:latin typeface="Lucida Handwriting" panose="03010101010101010101" pitchFamily="66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168" y="569958"/>
            <a:ext cx="6120914" cy="147536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12" y="5083738"/>
            <a:ext cx="4122770" cy="1401038"/>
          </a:xfrm>
          <a:prstGeom prst="rect">
            <a:avLst/>
          </a:prstGeom>
        </p:spPr>
      </p:pic>
      <p:pic>
        <p:nvPicPr>
          <p:cNvPr id="6" name="Strega per amo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811" y="129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8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25354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0509" y="216443"/>
            <a:ext cx="2036240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947794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682" y="0"/>
            <a:ext cx="6311317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675" y="0"/>
            <a:ext cx="2036240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9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425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755" y="403832"/>
            <a:ext cx="2036240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3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579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00" y="-1"/>
            <a:ext cx="613410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780" y="184757"/>
            <a:ext cx="2036240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1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0"/>
            <a:ext cx="5407269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826707" y="74645"/>
            <a:ext cx="2231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CLASSE 5^A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84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711231" y="0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CLASSE 5^A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6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74167" y="217372"/>
            <a:ext cx="2162909" cy="806085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chemeClr val="tx1"/>
                </a:solidFill>
                <a:latin typeface="+mn-lt"/>
              </a:rPr>
              <a:t>CLASSE 5^B</a:t>
            </a:r>
            <a:endParaRPr lang="en-GB" sz="24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370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4" y="0"/>
            <a:ext cx="8412480" cy="6858000"/>
          </a:xfrm>
          <a:prstGeom prst="rect">
            <a:avLst/>
          </a:prstGeom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9774167" y="217372"/>
            <a:ext cx="2162909" cy="806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2400" b="1" dirty="0">
                <a:solidFill>
                  <a:schemeClr val="tx1"/>
                </a:solidFill>
                <a:latin typeface="+mn-lt"/>
              </a:rPr>
              <a:t>CLASSE 5^B</a:t>
            </a:r>
            <a:endParaRPr lang="en-GB" sz="24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28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69" y="0"/>
            <a:ext cx="8458200" cy="6858000"/>
          </a:xfrm>
          <a:prstGeom prst="rect">
            <a:avLst/>
          </a:prstGeom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9774167" y="217372"/>
            <a:ext cx="2162909" cy="806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2400" b="1" dirty="0">
                <a:solidFill>
                  <a:schemeClr val="tx1"/>
                </a:solidFill>
                <a:latin typeface="+mn-lt"/>
              </a:rPr>
              <a:t>CLASSE 5^B</a:t>
            </a:r>
            <a:endParaRPr lang="en-GB" sz="24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197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66692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692" y="0"/>
            <a:ext cx="6125308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249402" y="6078842"/>
            <a:ext cx="3376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</a:rPr>
              <a:t>V B in DAD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94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69" y="0"/>
            <a:ext cx="8423031" cy="6858000"/>
          </a:xfrm>
          <a:prstGeom prst="rect">
            <a:avLst/>
          </a:prstGeom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9774167" y="217372"/>
            <a:ext cx="2162909" cy="806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2400" b="1" dirty="0">
                <a:solidFill>
                  <a:schemeClr val="tx1"/>
                </a:solidFill>
                <a:latin typeface="+mn-lt"/>
              </a:rPr>
              <a:t>CLASSE 5^B</a:t>
            </a:r>
            <a:endParaRPr lang="en-GB" sz="24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64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25354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1178" y="300418"/>
            <a:ext cx="2036240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4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54" y="0"/>
            <a:ext cx="8329246" cy="6858000"/>
          </a:xfrm>
          <a:prstGeom prst="rect">
            <a:avLst/>
          </a:prstGeom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9774167" y="217372"/>
            <a:ext cx="2162909" cy="806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2400" b="1" dirty="0">
                <a:solidFill>
                  <a:schemeClr val="tx1"/>
                </a:solidFill>
                <a:latin typeface="+mn-lt"/>
              </a:rPr>
              <a:t>CLASSE 5^B</a:t>
            </a:r>
            <a:endParaRPr lang="en-GB" sz="24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090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29" y="0"/>
            <a:ext cx="8638694" cy="6858000"/>
          </a:xfrm>
          <a:prstGeom prst="rect">
            <a:avLst/>
          </a:prstGeom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9774167" y="217372"/>
            <a:ext cx="2162909" cy="806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2400" b="1" dirty="0">
                <a:solidFill>
                  <a:schemeClr val="tx1"/>
                </a:solidFill>
                <a:latin typeface="+mn-lt"/>
              </a:rPr>
              <a:t>CLASSE 5^B</a:t>
            </a:r>
            <a:endParaRPr lang="en-GB" sz="24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411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 dirty="0"/>
              <a:t>GRAZIE…!!!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38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398917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917" y="0"/>
            <a:ext cx="575017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001789" y="5586153"/>
            <a:ext cx="3092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CLASSE 1^B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01119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37077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7274" y="515022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8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25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605" y="440377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5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712" y="0"/>
            <a:ext cx="9648092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7274" y="412385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9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25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9645" y="365732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7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25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8935" y="337740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2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25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605" y="337740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0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25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943" y="421716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6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55034"/>
            <a:ext cx="9425353" cy="6913034"/>
          </a:xfrm>
        </p:spPr>
      </p:pic>
      <p:pic>
        <p:nvPicPr>
          <p:cNvPr id="4" name="Segnaposto contenuto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034"/>
            <a:ext cx="9425353" cy="691303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883378" y="378767"/>
            <a:ext cx="209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CLASSE 1^A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07925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25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282" y="356402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9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25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613" y="328410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6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525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7274" y="319078"/>
            <a:ext cx="2024047" cy="640135"/>
          </a:xfrm>
          <a:prstGeom prst="rect">
            <a:avLst/>
          </a:prstGeom>
        </p:spPr>
      </p:pic>
      <p:pic>
        <p:nvPicPr>
          <p:cNvPr id="4" name="Giorgia - Il mio giorno miglio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5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25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943" y="337740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3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25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613" y="319079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25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943" y="309748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1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25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283" y="319079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6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25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7273" y="272425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9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90185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9867894" y="373539"/>
            <a:ext cx="2227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CLASSE 2^A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32583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37431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4105" y="293615"/>
            <a:ext cx="2036240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372601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4673" y="285523"/>
            <a:ext cx="2036240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5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48046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368" y="0"/>
            <a:ext cx="5984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4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49508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326" y="197952"/>
            <a:ext cx="2036240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24999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4104" y="307009"/>
            <a:ext cx="2036240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7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25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5714" y="323787"/>
            <a:ext cx="2036240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6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37431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5714" y="273453"/>
            <a:ext cx="2036240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1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9865526" y="421708"/>
            <a:ext cx="186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CLASSE 2^B</a:t>
            </a:r>
            <a:endParaRPr lang="en-GB" sz="2400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19" y="0"/>
            <a:ext cx="7684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69" y="0"/>
            <a:ext cx="8131514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422" y="298620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74002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811" y="289532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8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93" y="-1"/>
            <a:ext cx="8445729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811" y="315398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38" y="0"/>
            <a:ext cx="8445731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943" y="347070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55015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2517" y="272426"/>
            <a:ext cx="2036240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8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355014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200" y="281842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0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123" y="0"/>
            <a:ext cx="5931877" cy="68580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198088" y="116699"/>
            <a:ext cx="4729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PRIMI GIORNI DI SCUOLA – 3^A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9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95" y="0"/>
            <a:ext cx="7935986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940955" y="348486"/>
            <a:ext cx="1964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CLASSE 3^A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41865" y="117653"/>
            <a:ext cx="2776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AUTUNNO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12235" cy="6858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985" y="0"/>
            <a:ext cx="6688015" cy="6858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110683" y="6510028"/>
            <a:ext cx="4786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GIORNATA DELLA GENTILEZZA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553233" y="66841"/>
            <a:ext cx="219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CLASSE 3^A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19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1976"/>
            <a:ext cx="9991288" cy="257524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91288" cy="229533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67225"/>
            <a:ext cx="9991288" cy="2390775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2389590" y="113530"/>
            <a:ext cx="5838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ARTE E IMMAGINE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9907398" y="344363"/>
            <a:ext cx="2038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CLASSE 3^A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6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916" y="0"/>
            <a:ext cx="5271083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072854" y="166469"/>
            <a:ext cx="313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CLASSE 3^ A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4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725" y="0"/>
            <a:ext cx="7280276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911724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095627" y="69423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CLASSE 3^A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5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54615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523" y="0"/>
            <a:ext cx="6447692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023" y="129894"/>
            <a:ext cx="5146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NATALE IN DIDATTICA INTEGRATA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204762" y="591559"/>
            <a:ext cx="2155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CLASSE 3^A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14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54" y="0"/>
            <a:ext cx="84582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792404" y="3429000"/>
            <a:ext cx="3675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LAPBOOK SULL’INVERNO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9706062" y="268448"/>
            <a:ext cx="2155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CLASSE 3^A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70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83215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939" y="0"/>
            <a:ext cx="5970062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267201" y="158979"/>
            <a:ext cx="5719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LAPBOOK SUL GIORNO DELLA MEMORIA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902468" y="158979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- CLASSE 3^A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2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07769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186" y="281756"/>
            <a:ext cx="2036240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5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27" y="0"/>
            <a:ext cx="641881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964" y="0"/>
            <a:ext cx="6068036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217626" y="92277"/>
            <a:ext cx="186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CLASSE 3^B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535884" y="92276"/>
            <a:ext cx="5308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PRIMI GIORNI DI SCUOLA - 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25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43" y="0"/>
            <a:ext cx="8403409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897811" y="364921"/>
            <a:ext cx="194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CLASSE 3^B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801924" y="6476301"/>
            <a:ext cx="3171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AUTUNNO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98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7305868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868" y="0"/>
            <a:ext cx="4886131" cy="68580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616595" y="3198166"/>
            <a:ext cx="5962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GIORNATA DELLA GENTILEZZA – 3^B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0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0691"/>
            <a:ext cx="6206836" cy="444730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06836" cy="346363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836" y="0"/>
            <a:ext cx="5985164" cy="346363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6237" y="3463636"/>
            <a:ext cx="6145763" cy="339436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805948" y="0"/>
            <a:ext cx="3900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ARTE E IMMAGINE</a:t>
            </a:r>
          </a:p>
          <a:p>
            <a:pPr algn="ctr"/>
            <a:r>
              <a:rPr lang="it-IT" sz="2400" b="1" dirty="0">
                <a:solidFill>
                  <a:srgbClr val="FF0000"/>
                </a:solidFill>
              </a:rPr>
              <a:t>3^B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916" y="0"/>
            <a:ext cx="5271084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047687" y="166469"/>
            <a:ext cx="313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CLASSE 3^ B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0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167" y="0"/>
            <a:ext cx="6288833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03167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856284" y="-67112"/>
            <a:ext cx="192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CLASSE 3^B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63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i2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6119495" cy="3440430"/>
          </a:xfrm>
          <a:prstGeom prst="rect">
            <a:avLst/>
          </a:prstGeom>
        </p:spPr>
      </p:pic>
      <p:pic>
        <p:nvPicPr>
          <p:cNvPr id="3" name="immagini3"/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23495" y="3417570"/>
            <a:ext cx="6119495" cy="3440430"/>
          </a:xfrm>
          <a:prstGeom prst="rect">
            <a:avLst/>
          </a:prstGeom>
        </p:spPr>
      </p:pic>
      <p:pic>
        <p:nvPicPr>
          <p:cNvPr id="4" name="immagini7"/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119495" y="-22860"/>
            <a:ext cx="6103607" cy="3440430"/>
          </a:xfrm>
          <a:prstGeom prst="rect">
            <a:avLst/>
          </a:prstGeom>
        </p:spPr>
      </p:pic>
      <p:pic>
        <p:nvPicPr>
          <p:cNvPr id="5" name="immagini4"/>
          <p:cNvPicPr/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072505" y="3417570"/>
            <a:ext cx="6119495" cy="344043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561463" y="6273225"/>
            <a:ext cx="495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3^B </a:t>
            </a:r>
            <a:r>
              <a:rPr lang="it-IT" sz="3200" b="1" dirty="0">
                <a:solidFill>
                  <a:srgbClr val="FF0000"/>
                </a:solidFill>
              </a:rPr>
              <a:t>- </a:t>
            </a:r>
            <a:r>
              <a:rPr lang="it-IT" sz="2400" b="1" dirty="0">
                <a:solidFill>
                  <a:srgbClr val="FF0000"/>
                </a:solidFill>
              </a:rPr>
              <a:t>DIDATTICA INTEGRATA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8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46585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292" y="0"/>
            <a:ext cx="4753708" cy="6858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908" y="0"/>
            <a:ext cx="4273061" cy="6858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868093" y="218371"/>
            <a:ext cx="6653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NATALE IN DIDATTICA INTEGRATA - CLASSE 3^B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2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9849239" y="498661"/>
            <a:ext cx="2088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CLASSE 3^B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31" y="0"/>
            <a:ext cx="8510954" cy="6858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921923" y="36996"/>
            <a:ext cx="4026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LAPBOOK SULL’INVERNO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1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40759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460" y="0"/>
            <a:ext cx="5772539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31419" y="6336761"/>
            <a:ext cx="639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LAPBOOK SUL GIORNO DELLA MEMORIA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096527" y="6336761"/>
            <a:ext cx="2885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CLASSE 3^B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845" y="0"/>
            <a:ext cx="9601199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1178" y="235104"/>
            <a:ext cx="2036240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8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06769" y="-931984"/>
            <a:ext cx="6857999" cy="8721968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9908428" y="401380"/>
            <a:ext cx="1869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/>
              <a:t>CLASSE 3^C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284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0"/>
            <a:ext cx="5143500" cy="6858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856" y="280007"/>
            <a:ext cx="2030144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948235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236" y="0"/>
            <a:ext cx="5719763" cy="6858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6278" y="375257"/>
            <a:ext cx="2030144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1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01262" y="-791309"/>
            <a:ext cx="6857999" cy="844061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9910833" y="418007"/>
            <a:ext cx="1869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/>
              <a:t>CLASSE 3^C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375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57250" y="857249"/>
            <a:ext cx="6857999" cy="51435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-1"/>
            <a:ext cx="51435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0322577" y="291449"/>
            <a:ext cx="1869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/>
              <a:t>CLASSE 3^C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8739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0085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850" y="0"/>
            <a:ext cx="539115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103" y="66675"/>
            <a:ext cx="2030144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3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01263" y="-826479"/>
            <a:ext cx="6857999" cy="851095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9910832" y="467882"/>
            <a:ext cx="18766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CLASSE 3^C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1758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76" y="0"/>
            <a:ext cx="6260123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9927459" y="534385"/>
            <a:ext cx="1869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/>
              <a:t>CLASSE 3^C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4454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14046" y="857250"/>
            <a:ext cx="6857999" cy="51435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9894208" y="484510"/>
            <a:ext cx="1869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/>
              <a:t>CLASSE 3^C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0349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Classe 3^C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64571"/>
            <a:ext cx="8308404" cy="6793429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9877582" y="587433"/>
            <a:ext cx="1869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/>
              <a:t>CLASSE 3^C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18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390185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326" y="273453"/>
            <a:ext cx="2036240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9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71" y="0"/>
            <a:ext cx="6858000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9927458" y="434632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CLASSE 4^A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52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45" y="0"/>
            <a:ext cx="8598877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9806730" y="318782"/>
            <a:ext cx="2080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CLASSE 4^A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68" y="0"/>
            <a:ext cx="8141677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9899009" y="436227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CLASSE 4^A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24" y="0"/>
            <a:ext cx="8475784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9866178" y="341744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CLASSE 4^A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4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54" y="0"/>
            <a:ext cx="8141677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9916513" y="375300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CLASSE 4^A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2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38" y="0"/>
            <a:ext cx="8317524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9866178" y="341744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CLASSE 4^A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8" y="0"/>
            <a:ext cx="8335107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9882956" y="400467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CLASSE 4^A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3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84" y="0"/>
            <a:ext cx="8510953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9891345" y="358522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CLASSE 4^A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77" y="0"/>
            <a:ext cx="8088923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9891345" y="425635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CLASSE 4^A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50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4" y="0"/>
            <a:ext cx="8129847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9857789" y="366911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CLASSE 4^A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3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43504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186" y="244434"/>
            <a:ext cx="2036240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6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8" y="0"/>
            <a:ext cx="8335107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9882957" y="517912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CLASSE 4^A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26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816" y="0"/>
            <a:ext cx="6858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899780" y="503853"/>
            <a:ext cx="211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CLASSE 4^B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23624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83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7707" y="387503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671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5266" y="421716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7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384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604" y="440377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1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94" y="0"/>
            <a:ext cx="8299939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944" y="384393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0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731" y="-1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943" y="393725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46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935" y="403055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7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554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927" y="440377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0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414" y="0"/>
            <a:ext cx="6494585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38091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414" y="0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31523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186" y="0"/>
            <a:ext cx="6230814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5760" y="-74645"/>
            <a:ext cx="2036240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2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59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935" y="449708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521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7274" y="412385"/>
            <a:ext cx="202404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4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04881" y="236882"/>
            <a:ext cx="2423676" cy="622853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+mn-lt"/>
              </a:rPr>
              <a:t>CLASSE 4^C</a:t>
            </a:r>
            <a:endParaRPr lang="en-GB" sz="24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32" y="0"/>
            <a:ext cx="429208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612" y="0"/>
            <a:ext cx="4152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3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9555060" y="360727"/>
            <a:ext cx="2519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CLASSE 4^C</a:t>
            </a:r>
            <a:endParaRPr lang="en-GB" sz="24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69" y="0"/>
            <a:ext cx="3857625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624" y="0"/>
            <a:ext cx="3857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5" y="0"/>
            <a:ext cx="6858000" cy="68580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0393959" y="654341"/>
            <a:ext cx="1890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CLASSE 4^C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5524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64646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64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47" y="0"/>
            <a:ext cx="8244946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117913" y="176806"/>
            <a:ext cx="2795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AUTUNNO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9825644" y="465513"/>
            <a:ext cx="1945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CLASSE 5^A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46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984072" y="315137"/>
            <a:ext cx="1986255" cy="674077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+mn-lt"/>
              </a:rPr>
              <a:t>CLASSE</a:t>
            </a:r>
            <a:r>
              <a:rPr lang="it-IT" sz="2400" b="1" dirty="0">
                <a:solidFill>
                  <a:srgbClr val="FF0000"/>
                </a:solidFill>
              </a:rPr>
              <a:t> 5^A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44" y="0"/>
            <a:ext cx="7880465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294313" y="282843"/>
            <a:ext cx="462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GIORNATA DELLA GENTILEZZA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52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150" y="0"/>
            <a:ext cx="64389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72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220" y="0"/>
            <a:ext cx="5632942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939783" y="597728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CLASSE 5^A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67317" y="183448"/>
            <a:ext cx="4422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ATTIVITÀ GRAFO-PITTORICHE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2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>
</file>

<file path=ppt/theme/theme1.xml><?xml version="1.0" encoding="utf-8"?>
<a:theme xmlns:a="http://schemas.openxmlformats.org/drawingml/2006/main" name="Sfaccettatur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460</TotalTime>
  <Words>290</Words>
  <Application>Microsoft Office PowerPoint</Application>
  <PresentationFormat>Widescreen</PresentationFormat>
  <Paragraphs>74</Paragraphs>
  <Slides>112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112</vt:i4>
      </vt:variant>
    </vt:vector>
  </HeadingPairs>
  <TitlesOfParts>
    <vt:vector size="117" baseType="lpstr">
      <vt:lpstr>Arial</vt:lpstr>
      <vt:lpstr>Lucida Handwriting</vt:lpstr>
      <vt:lpstr>Trebuchet MS</vt:lpstr>
      <vt:lpstr>Wingdings 3</vt:lpstr>
      <vt:lpstr>Sfaccettatura</vt:lpstr>
      <vt:lpstr>Scuola  Primaria  plesso  Via dell’Arte  Attività  del  1°Quadrimestre  A. S. 2020-21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Classe 3^C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CLASSE 4^C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CLASSE 5^A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CLASSE 5^B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GRAZIE…!!!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Scuola  Primaria  plesso  Via dell’Arte  Attività  del  1°Quadrimestre  A. S. 2020-21 </dc:title>
  <dc:creator>Stefania</dc:creator>
  <cp:lastModifiedBy>Stefania</cp:lastModifiedBy>
  <cp:revision>61</cp:revision>
  <dcterms:created xsi:type="dcterms:W3CDTF">2021-01-26T17:11:29Z</dcterms:created>
  <dcterms:modified xsi:type="dcterms:W3CDTF">2021-02-11T13:49:47Z</dcterms:modified>
</cp:coreProperties>
</file>