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1053" r:id="rId3"/>
    <p:sldId id="1095" r:id="rId4"/>
    <p:sldId id="1074" r:id="rId5"/>
    <p:sldId id="296" r:id="rId6"/>
    <p:sldId id="811" r:id="rId7"/>
    <p:sldId id="814" r:id="rId8"/>
    <p:sldId id="817" r:id="rId9"/>
    <p:sldId id="279" r:id="rId10"/>
    <p:sldId id="807" r:id="rId11"/>
    <p:sldId id="806" r:id="rId12"/>
    <p:sldId id="295" r:id="rId13"/>
    <p:sldId id="329" r:id="rId14"/>
    <p:sldId id="1073" r:id="rId15"/>
    <p:sldId id="838" r:id="rId16"/>
    <p:sldId id="864" r:id="rId17"/>
    <p:sldId id="854" r:id="rId18"/>
    <p:sldId id="853" r:id="rId19"/>
    <p:sldId id="500" r:id="rId20"/>
    <p:sldId id="493" r:id="rId21"/>
    <p:sldId id="494" r:id="rId22"/>
    <p:sldId id="510" r:id="rId23"/>
    <p:sldId id="508" r:id="rId24"/>
    <p:sldId id="455" r:id="rId25"/>
    <p:sldId id="458" r:id="rId26"/>
    <p:sldId id="437" r:id="rId27"/>
    <p:sldId id="438" r:id="rId28"/>
    <p:sldId id="445" r:id="rId29"/>
    <p:sldId id="875" r:id="rId30"/>
    <p:sldId id="330" r:id="rId31"/>
    <p:sldId id="301" r:id="rId32"/>
    <p:sldId id="937" r:id="rId33"/>
    <p:sldId id="950" r:id="rId34"/>
    <p:sldId id="1037" r:id="rId35"/>
    <p:sldId id="272" r:id="rId36"/>
    <p:sldId id="259" r:id="rId37"/>
    <p:sldId id="343" r:id="rId38"/>
    <p:sldId id="346" r:id="rId39"/>
    <p:sldId id="352" r:id="rId40"/>
    <p:sldId id="573" r:id="rId41"/>
    <p:sldId id="576" r:id="rId42"/>
    <p:sldId id="577" r:id="rId43"/>
    <p:sldId id="365" r:id="rId44"/>
    <p:sldId id="376" r:id="rId45"/>
    <p:sldId id="294" r:id="rId46"/>
    <p:sldId id="427" r:id="rId47"/>
    <p:sldId id="1018" r:id="rId48"/>
    <p:sldId id="373" r:id="rId49"/>
    <p:sldId id="923" r:id="rId50"/>
    <p:sldId id="557" r:id="rId51"/>
    <p:sldId id="306" r:id="rId52"/>
    <p:sldId id="307" r:id="rId53"/>
    <p:sldId id="309" r:id="rId54"/>
    <p:sldId id="257" r:id="rId55"/>
    <p:sldId id="556" r:id="rId56"/>
    <p:sldId id="525" r:id="rId57"/>
    <p:sldId id="297" r:id="rId58"/>
    <p:sldId id="1016" r:id="rId59"/>
    <p:sldId id="264" r:id="rId60"/>
    <p:sldId id="269" r:id="rId61"/>
    <p:sldId id="435" r:id="rId62"/>
    <p:sldId id="289" r:id="rId63"/>
    <p:sldId id="1015" r:id="rId64"/>
    <p:sldId id="285" r:id="rId65"/>
    <p:sldId id="1022" r:id="rId66"/>
    <p:sldId id="1075" r:id="rId67"/>
    <p:sldId id="292" r:id="rId68"/>
    <p:sldId id="1023" r:id="rId69"/>
    <p:sldId id="620" r:id="rId70"/>
    <p:sldId id="583" r:id="rId71"/>
    <p:sldId id="284" r:id="rId72"/>
    <p:sldId id="312" r:id="rId73"/>
    <p:sldId id="1071" r:id="rId74"/>
    <p:sldId id="459" r:id="rId75"/>
    <p:sldId id="281" r:id="rId76"/>
    <p:sldId id="417" r:id="rId77"/>
    <p:sldId id="387" r:id="rId78"/>
    <p:sldId id="390" r:id="rId79"/>
    <p:sldId id="1017" r:id="rId80"/>
    <p:sldId id="299" r:id="rId81"/>
    <p:sldId id="830" r:id="rId82"/>
    <p:sldId id="401" r:id="rId83"/>
    <p:sldId id="268" r:id="rId84"/>
    <p:sldId id="407" r:id="rId85"/>
    <p:sldId id="452" r:id="rId86"/>
    <p:sldId id="580" r:id="rId87"/>
    <p:sldId id="532" r:id="rId88"/>
    <p:sldId id="1026" r:id="rId89"/>
    <p:sldId id="409" r:id="rId90"/>
    <p:sldId id="313" r:id="rId91"/>
    <p:sldId id="314" r:id="rId92"/>
    <p:sldId id="315" r:id="rId93"/>
    <p:sldId id="316" r:id="rId94"/>
    <p:sldId id="1076" r:id="rId95"/>
    <p:sldId id="1094" r:id="rId96"/>
    <p:sldId id="428" r:id="rId97"/>
    <p:sldId id="423" r:id="rId98"/>
    <p:sldId id="566" r:id="rId99"/>
    <p:sldId id="563" r:id="rId100"/>
    <p:sldId id="568" r:id="rId101"/>
    <p:sldId id="667" r:id="rId102"/>
    <p:sldId id="626" r:id="rId103"/>
    <p:sldId id="572" r:id="rId104"/>
    <p:sldId id="1027" r:id="rId105"/>
    <p:sldId id="636" r:id="rId106"/>
    <p:sldId id="655" r:id="rId107"/>
    <p:sldId id="656" r:id="rId108"/>
    <p:sldId id="659" r:id="rId109"/>
    <p:sldId id="461" r:id="rId110"/>
    <p:sldId id="662" r:id="rId111"/>
    <p:sldId id="647" r:id="rId112"/>
    <p:sldId id="649" r:id="rId113"/>
    <p:sldId id="641" r:id="rId114"/>
    <p:sldId id="665" r:id="rId115"/>
    <p:sldId id="671" r:id="rId116"/>
    <p:sldId id="710" r:id="rId117"/>
    <p:sldId id="698" r:id="rId118"/>
    <p:sldId id="701" r:id="rId119"/>
    <p:sldId id="684" r:id="rId120"/>
    <p:sldId id="694" r:id="rId121"/>
    <p:sldId id="715" r:id="rId122"/>
    <p:sldId id="716" r:id="rId123"/>
    <p:sldId id="719" r:id="rId124"/>
    <p:sldId id="1077" r:id="rId125"/>
    <p:sldId id="976" r:id="rId126"/>
    <p:sldId id="1038" r:id="rId127"/>
    <p:sldId id="986" r:id="rId128"/>
    <p:sldId id="262" r:id="rId129"/>
    <p:sldId id="286" r:id="rId130"/>
    <p:sldId id="1021" r:id="rId131"/>
    <p:sldId id="1028" r:id="rId132"/>
    <p:sldId id="1035" r:id="rId133"/>
    <p:sldId id="1036" r:id="rId134"/>
    <p:sldId id="282" r:id="rId135"/>
    <p:sldId id="1041" r:id="rId136"/>
    <p:sldId id="1042" r:id="rId137"/>
    <p:sldId id="266" r:id="rId138"/>
    <p:sldId id="1020" r:id="rId139"/>
    <p:sldId id="987" r:id="rId140"/>
    <p:sldId id="973" r:id="rId141"/>
    <p:sldId id="258" r:id="rId142"/>
    <p:sldId id="1002" r:id="rId143"/>
    <p:sldId id="1000" r:id="rId144"/>
    <p:sldId id="1001" r:id="rId145"/>
    <p:sldId id="993" r:id="rId146"/>
    <p:sldId id="988" r:id="rId147"/>
    <p:sldId id="991" r:id="rId148"/>
    <p:sldId id="1085" r:id="rId149"/>
    <p:sldId id="1019" r:id="rId150"/>
    <p:sldId id="274" r:id="rId151"/>
    <p:sldId id="275" r:id="rId152"/>
    <p:sldId id="990" r:id="rId153"/>
    <p:sldId id="1025" r:id="rId154"/>
    <p:sldId id="263" r:id="rId155"/>
    <p:sldId id="1013" r:id="rId156"/>
    <p:sldId id="1084" r:id="rId157"/>
    <p:sldId id="265" r:id="rId158"/>
    <p:sldId id="267" r:id="rId159"/>
    <p:sldId id="1043" r:id="rId160"/>
    <p:sldId id="1003" r:id="rId161"/>
    <p:sldId id="1080" r:id="rId162"/>
    <p:sldId id="992" r:id="rId163"/>
    <p:sldId id="1010" r:id="rId164"/>
    <p:sldId id="1011" r:id="rId165"/>
    <p:sldId id="1045" r:id="rId166"/>
    <p:sldId id="997" r:id="rId167"/>
    <p:sldId id="1068" r:id="rId168"/>
    <p:sldId id="1070" r:id="rId169"/>
    <p:sldId id="1006" r:id="rId170"/>
    <p:sldId id="1007" r:id="rId171"/>
    <p:sldId id="1009" r:id="rId172"/>
    <p:sldId id="1081" r:id="rId173"/>
    <p:sldId id="290" r:id="rId174"/>
    <p:sldId id="1079" r:id="rId175"/>
    <p:sldId id="999" r:id="rId176"/>
    <p:sldId id="998" r:id="rId177"/>
    <p:sldId id="273" r:id="rId178"/>
    <p:sldId id="996" r:id="rId179"/>
    <p:sldId id="1008" r:id="rId180"/>
    <p:sldId id="995" r:id="rId181"/>
    <p:sldId id="1044" r:id="rId182"/>
    <p:sldId id="1049" r:id="rId183"/>
    <p:sldId id="1047" r:id="rId184"/>
    <p:sldId id="1046" r:id="rId185"/>
    <p:sldId id="1048" r:id="rId186"/>
    <p:sldId id="1061" r:id="rId187"/>
    <p:sldId id="1051" r:id="rId188"/>
    <p:sldId id="1055" r:id="rId189"/>
    <p:sldId id="1058" r:id="rId190"/>
    <p:sldId id="1078" r:id="rId191"/>
    <p:sldId id="1060" r:id="rId192"/>
    <p:sldId id="1093" r:id="rId193"/>
    <p:sldId id="270" r:id="rId194"/>
    <p:sldId id="1086" r:id="rId195"/>
    <p:sldId id="1082" r:id="rId196"/>
    <p:sldId id="1096" r:id="rId197"/>
    <p:sldId id="276" r:id="rId198"/>
    <p:sldId id="1097" r:id="rId19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4" autoAdjust="0"/>
    <p:restoredTop sz="94660"/>
  </p:normalViewPr>
  <p:slideViewPr>
    <p:cSldViewPr snapToGrid="0">
      <p:cViewPr varScale="1">
        <p:scale>
          <a:sx n="68" d="100"/>
          <a:sy n="68" d="100"/>
        </p:scale>
        <p:origin x="5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presProps" Target="presProp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viewProps" Target="view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theme" Target="theme/theme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08EA-F431-4AC4-ACAE-F2E7E00EF551}" type="datetimeFigureOut">
              <a:rPr lang="it-IT" smtClean="0"/>
              <a:t>09/02/2021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6DE9E-4028-498C-9C74-66C1B6283D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992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08EA-F431-4AC4-ACAE-F2E7E00EF551}" type="datetimeFigureOut">
              <a:rPr lang="it-IT" smtClean="0"/>
              <a:t>09/02/2021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6DE9E-4028-498C-9C74-66C1B6283D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066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08EA-F431-4AC4-ACAE-F2E7E00EF551}" type="datetimeFigureOut">
              <a:rPr lang="it-IT" smtClean="0"/>
              <a:t>09/02/2021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6DE9E-4028-498C-9C74-66C1B6283D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533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08EA-F431-4AC4-ACAE-F2E7E00EF551}" type="datetimeFigureOut">
              <a:rPr lang="it-IT" smtClean="0"/>
              <a:t>09/02/2021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6DE9E-4028-498C-9C74-66C1B6283D90}" type="slidenum">
              <a:rPr lang="it-IT" smtClean="0"/>
              <a:t>‹N›</a:t>
            </a:fld>
            <a:endParaRPr lang="it-IT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0216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08EA-F431-4AC4-ACAE-F2E7E00EF551}" type="datetimeFigureOut">
              <a:rPr lang="it-IT" smtClean="0"/>
              <a:t>09/02/2021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6DE9E-4028-498C-9C74-66C1B6283D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931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08EA-F431-4AC4-ACAE-F2E7E00EF551}" type="datetimeFigureOut">
              <a:rPr lang="it-IT" smtClean="0"/>
              <a:t>09/02/2021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6DE9E-4028-498C-9C74-66C1B6283D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270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08EA-F431-4AC4-ACAE-F2E7E00EF551}" type="datetimeFigureOut">
              <a:rPr lang="it-IT" smtClean="0"/>
              <a:t>09/02/2021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6DE9E-4028-498C-9C74-66C1B6283D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91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08EA-F431-4AC4-ACAE-F2E7E00EF551}" type="datetimeFigureOut">
              <a:rPr lang="it-IT" smtClean="0"/>
              <a:t>09/02/2021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6DE9E-4028-498C-9C74-66C1B6283D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313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08EA-F431-4AC4-ACAE-F2E7E00EF551}" type="datetimeFigureOut">
              <a:rPr lang="it-IT" smtClean="0"/>
              <a:t>09/02/2021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6DE9E-4028-498C-9C74-66C1B6283D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586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BA6552-2408-4F50-A123-C7920638D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E296994-D77E-407D-AA53-E690032EA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B205AAE-55B9-4B89-86D4-CEB234B69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08EA-F431-4AC4-ACAE-F2E7E00EF551}" type="datetimeFigureOut">
              <a:rPr lang="it-IT" smtClean="0"/>
              <a:t>09/02/2021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8C11EE8-7407-47A5-92E9-67D12A32A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0321685-6C8D-4200-9534-AC0F31CB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6DE9E-4028-498C-9C74-66C1B6283D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904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08EA-F431-4AC4-ACAE-F2E7E00EF551}" type="datetimeFigureOut">
              <a:rPr lang="it-IT" smtClean="0"/>
              <a:t>09/02/2021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6DE9E-4028-498C-9C74-66C1B6283D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797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08EA-F431-4AC4-ACAE-F2E7E00EF551}" type="datetimeFigureOut">
              <a:rPr lang="it-IT" smtClean="0"/>
              <a:t>09/02/2021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6DE9E-4028-498C-9C74-66C1B6283D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581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08EA-F431-4AC4-ACAE-F2E7E00EF551}" type="datetimeFigureOut">
              <a:rPr lang="it-IT" smtClean="0"/>
              <a:t>09/02/2021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6DE9E-4028-498C-9C74-66C1B6283D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933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08EA-F431-4AC4-ACAE-F2E7E00EF551}" type="datetimeFigureOut">
              <a:rPr lang="it-IT" smtClean="0"/>
              <a:t>09/02/2021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6DE9E-4028-498C-9C74-66C1B6283D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201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08EA-F431-4AC4-ACAE-F2E7E00EF551}" type="datetimeFigureOut">
              <a:rPr lang="it-IT" smtClean="0"/>
              <a:t>09/02/2021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6DE9E-4028-498C-9C74-66C1B6283D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873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08EA-F431-4AC4-ACAE-F2E7E00EF551}" type="datetimeFigureOut">
              <a:rPr lang="it-IT" smtClean="0"/>
              <a:t>09/02/2021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6DE9E-4028-498C-9C74-66C1B6283D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909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08EA-F431-4AC4-ACAE-F2E7E00EF551}" type="datetimeFigureOut">
              <a:rPr lang="it-IT" smtClean="0"/>
              <a:t>09/02/2021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6DE9E-4028-498C-9C74-66C1B6283D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990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08EA-F431-4AC4-ACAE-F2E7E00EF551}" type="datetimeFigureOut">
              <a:rPr lang="it-IT" smtClean="0"/>
              <a:t>09/02/2021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6DE9E-4028-498C-9C74-66C1B6283D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099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B2A08EA-F431-4AC4-ACAE-F2E7E00EF551}" type="datetimeFigureOut">
              <a:rPr lang="it-IT" smtClean="0"/>
              <a:t>09/02/2021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2E6DE9E-4028-498C-9C74-66C1B6283D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1038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jpe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3.jpe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9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2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5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8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2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9.jpeg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5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8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0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3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6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9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4.jpeg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1.jpeg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5.jpeg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3.jpeg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7.jpe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0.jpe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3.jpe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8.jpe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e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eg"/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9.jpe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2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5.png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6.jpe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eg"/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9.jpe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eg"/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2.jpe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eg"/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5.jpe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jpeg"/><Relationship Id="rId2" Type="http://schemas.openxmlformats.org/officeDocument/2006/relationships/image" Target="../media/image2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jpeg"/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1.jpe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3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jpeg"/><Relationship Id="rId2" Type="http://schemas.openxmlformats.org/officeDocument/2006/relationships/image" Target="../media/image284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jpeg"/><Relationship Id="rId2" Type="http://schemas.openxmlformats.org/officeDocument/2006/relationships/image" Target="../media/image287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jpeg"/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1.jpe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jpeg"/><Relationship Id="rId2" Type="http://schemas.openxmlformats.org/officeDocument/2006/relationships/image" Target="../media/image292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5.jpe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jpeg"/><Relationship Id="rId2" Type="http://schemas.openxmlformats.org/officeDocument/2006/relationships/image" Target="../media/image2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8.jpe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3.jpe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5.png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jpe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jpeg"/><Relationship Id="rId1" Type="http://schemas.openxmlformats.org/officeDocument/2006/relationships/slideLayout" Target="../slideLayouts/slideLayout6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jpe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210238-2C03-4DF0-9B72-914950CAF2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50590" y="810705"/>
            <a:ext cx="6636470" cy="1272619"/>
          </a:xfrm>
        </p:spPr>
        <p:txBody>
          <a:bodyPr>
            <a:normAutofit fontScale="90000"/>
          </a:bodyPr>
          <a:lstStyle/>
          <a:p>
            <a:r>
              <a:rPr 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Scuola dell’Infanzia Sottoferrovia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79A1CF9-C113-4BD9-8381-8BE42E2B7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874176"/>
          </a:xfrm>
        </p:spPr>
        <p:txBody>
          <a:bodyPr>
            <a:normAutofit fontScale="92500" lnSpcReduction="10000"/>
          </a:bodyPr>
          <a:lstStyle/>
          <a:p>
            <a:r>
              <a:rPr lang="it-IT" sz="4000" b="1" i="1" dirty="0">
                <a:latin typeface="Bodoni MT Condensed" panose="02070606080606020203" pitchFamily="18" charset="0"/>
              </a:rPr>
              <a:t>Presentazione Attività primo quadrimestre </a:t>
            </a:r>
          </a:p>
          <a:p>
            <a:r>
              <a:rPr lang="it-IT" sz="4000" b="1" i="1" dirty="0">
                <a:latin typeface="Bodoni MT Condensed" panose="02070606080606020203" pitchFamily="18" charset="0"/>
              </a:rPr>
              <a:t>a.s. 2020/21</a:t>
            </a:r>
          </a:p>
          <a:p>
            <a:endParaRPr lang="it-IT" sz="4000" b="1" i="1" dirty="0"/>
          </a:p>
          <a:p>
            <a:r>
              <a:rPr lang="it-IT" dirty="0">
                <a:solidFill>
                  <a:srgbClr val="FF0000"/>
                </a:solidFill>
              </a:rPr>
              <a:t>                                                                       </a:t>
            </a:r>
            <a:r>
              <a:rPr lang="it-IT" sz="3200" b="1" i="1" u="sng" dirty="0">
                <a:solidFill>
                  <a:srgbClr val="FF0000"/>
                </a:solidFill>
                <a:latin typeface="Arial Narrow" panose="020B0606020202030204" pitchFamily="34" charset="0"/>
              </a:rPr>
              <a:t>I.C. CROSIA-MIRTO</a:t>
            </a:r>
          </a:p>
        </p:txBody>
      </p:sp>
      <p:pic>
        <p:nvPicPr>
          <p:cNvPr id="4" name="Custodi del mondo - 63° Zecchino d'Oro 2020 (320  kbps) (cdn.youtubemp3.us)">
            <a:hlinkClick r:id="" action="ppaction://media"/>
            <a:extLst>
              <a:ext uri="{FF2B5EF4-FFF2-40B4-BE49-F238E27FC236}">
                <a16:creationId xmlns:a16="http://schemas.microsoft.com/office/drawing/2014/main" id="{E17AF890-F0F4-4EF0-A63E-DF2CF97E48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9715" y="12438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1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4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4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4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G20200930091513">
            <a:extLst>
              <a:ext uri="{FF2B5EF4-FFF2-40B4-BE49-F238E27FC236}">
                <a16:creationId xmlns:a16="http://schemas.microsoft.com/office/drawing/2014/main" id="{A0015E53-C118-41C1-99FB-5408D5D4FD0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57" r="-3" b="13940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3" name="Immagine 2" descr="WhatsApp Image 2020-09-28 at 18.27.21">
            <a:extLst>
              <a:ext uri="{FF2B5EF4-FFF2-40B4-BE49-F238E27FC236}">
                <a16:creationId xmlns:a16="http://schemas.microsoft.com/office/drawing/2014/main" id="{2CE0B470-6CC7-4A2B-A669-BD297517393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082" r="1" b="13575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0266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WhatsApp Image 2020-10-17 at 11.16.02">
            <a:extLst>
              <a:ext uri="{FF2B5EF4-FFF2-40B4-BE49-F238E27FC236}">
                <a16:creationId xmlns:a16="http://schemas.microsoft.com/office/drawing/2014/main" id="{11B00CAD-D39C-4EE0-8E94-F1E9E28B9EB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635" r="10698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3" name="Immagine 2" descr="IMG20201016111502">
            <a:extLst>
              <a:ext uri="{FF2B5EF4-FFF2-40B4-BE49-F238E27FC236}">
                <a16:creationId xmlns:a16="http://schemas.microsoft.com/office/drawing/2014/main" id="{9A41F239-4CF6-4482-922B-DA88E3955F8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05" r="19329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9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110114757">
            <a:extLst>
              <a:ext uri="{FF2B5EF4-FFF2-40B4-BE49-F238E27FC236}">
                <a16:creationId xmlns:a16="http://schemas.microsoft.com/office/drawing/2014/main" id="{DCD90AD5-D51A-4CAB-B62D-27B5276EDF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06293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FA1DA34-1262-4B9C-9D30-629549471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2025" y="103696"/>
            <a:ext cx="3179975" cy="6754304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Questa è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TEA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la nostra amica tartarughina </a:t>
            </a:r>
          </a:p>
        </p:txBody>
      </p:sp>
    </p:spTree>
    <p:extLst>
      <p:ext uri="{BB962C8B-B14F-4D97-AF65-F5344CB8AC3E}">
        <p14:creationId xmlns:p14="http://schemas.microsoft.com/office/powerpoint/2010/main" val="143701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G20201110102429">
            <a:extLst>
              <a:ext uri="{FF2B5EF4-FFF2-40B4-BE49-F238E27FC236}">
                <a16:creationId xmlns:a16="http://schemas.microsoft.com/office/drawing/2014/main" id="{610FF246-BA52-48D0-9361-207DE7DC31A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48" r="15485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5" name="Immagine 4" descr="IMG20201110102356">
            <a:extLst>
              <a:ext uri="{FF2B5EF4-FFF2-40B4-BE49-F238E27FC236}">
                <a16:creationId xmlns:a16="http://schemas.microsoft.com/office/drawing/2014/main" id="{0BA149B4-BA07-45FF-B6E4-356AB32FE15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25" r="24209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0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4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016112138">
            <a:extLst>
              <a:ext uri="{FF2B5EF4-FFF2-40B4-BE49-F238E27FC236}">
                <a16:creationId xmlns:a16="http://schemas.microsoft.com/office/drawing/2014/main" id="{8C5273B6-DBB8-49F6-BDEF-C1158C337F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55C6D29-6F91-4AD1-B302-F617542F5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3048000" cy="6858000"/>
          </a:xfrm>
        </p:spPr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Ci rechiamo sulla spiaggia alla scoperta del luogo dove TEA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 è nata</a:t>
            </a:r>
          </a:p>
        </p:txBody>
      </p:sp>
    </p:spTree>
    <p:extLst>
      <p:ext uri="{BB962C8B-B14F-4D97-AF65-F5344CB8AC3E}">
        <p14:creationId xmlns:p14="http://schemas.microsoft.com/office/powerpoint/2010/main" val="407402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2-09 at 17.16.08 (1)">
            <a:extLst>
              <a:ext uri="{FF2B5EF4-FFF2-40B4-BE49-F238E27FC236}">
                <a16:creationId xmlns:a16="http://schemas.microsoft.com/office/drawing/2014/main" id="{0FBF62ED-2B0D-46AC-B052-E205E70FEA9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662" b="433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6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110104400">
            <a:extLst>
              <a:ext uri="{FF2B5EF4-FFF2-40B4-BE49-F238E27FC236}">
                <a16:creationId xmlns:a16="http://schemas.microsoft.com/office/drawing/2014/main" id="{63BB875A-F517-4DC4-B8CB-D2AA672FA6C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6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110110524">
            <a:extLst>
              <a:ext uri="{FF2B5EF4-FFF2-40B4-BE49-F238E27FC236}">
                <a16:creationId xmlns:a16="http://schemas.microsoft.com/office/drawing/2014/main" id="{768BECFD-D34B-4744-929E-FCB90024379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35" b="89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5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110110957">
            <a:extLst>
              <a:ext uri="{FF2B5EF4-FFF2-40B4-BE49-F238E27FC236}">
                <a16:creationId xmlns:a16="http://schemas.microsoft.com/office/drawing/2014/main" id="{E9614FD6-5712-4F10-90C9-AD645E81172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731" b="626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44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110111052">
            <a:extLst>
              <a:ext uri="{FF2B5EF4-FFF2-40B4-BE49-F238E27FC236}">
                <a16:creationId xmlns:a16="http://schemas.microsoft.com/office/drawing/2014/main" id="{558CC652-1F71-4CAF-A612-32D4B1EDB7D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332" b="1266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3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1-10 at 13.17.04">
            <a:extLst>
              <a:ext uri="{FF2B5EF4-FFF2-40B4-BE49-F238E27FC236}">
                <a16:creationId xmlns:a16="http://schemas.microsoft.com/office/drawing/2014/main" id="{9FE2688A-4AA0-439D-A535-4C1EAA1A0DD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092" b="109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9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9-28 at 18.27.20">
            <a:extLst>
              <a:ext uri="{FF2B5EF4-FFF2-40B4-BE49-F238E27FC236}">
                <a16:creationId xmlns:a16="http://schemas.microsoft.com/office/drawing/2014/main" id="{71F13D88-D601-4DDB-87DB-931E16BE779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98" b="920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Immagine 3" descr="WhatsApp Image 2020-09-28 at 18.27.23 (1)">
            <a:extLst>
              <a:ext uri="{FF2B5EF4-FFF2-40B4-BE49-F238E27FC236}">
                <a16:creationId xmlns:a16="http://schemas.microsoft.com/office/drawing/2014/main" id="{3032202C-6B16-403E-92A8-3DDFF5E3C58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85" r="1" b="1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7841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110111624">
            <a:extLst>
              <a:ext uri="{FF2B5EF4-FFF2-40B4-BE49-F238E27FC236}">
                <a16:creationId xmlns:a16="http://schemas.microsoft.com/office/drawing/2014/main" id="{5C63E801-5220-4E26-8A97-2A952A56EB1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521" b="247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59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110105440">
            <a:extLst>
              <a:ext uri="{FF2B5EF4-FFF2-40B4-BE49-F238E27FC236}">
                <a16:creationId xmlns:a16="http://schemas.microsoft.com/office/drawing/2014/main" id="{4070BC0D-1AFA-49BA-954A-C8B9CB08AAE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96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110110201">
            <a:extLst>
              <a:ext uri="{FF2B5EF4-FFF2-40B4-BE49-F238E27FC236}">
                <a16:creationId xmlns:a16="http://schemas.microsoft.com/office/drawing/2014/main" id="{3216EDC5-4CE4-40E1-B7B3-EF6DBE53960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110105158">
            <a:extLst>
              <a:ext uri="{FF2B5EF4-FFF2-40B4-BE49-F238E27FC236}">
                <a16:creationId xmlns:a16="http://schemas.microsoft.com/office/drawing/2014/main" id="{07C6418E-E852-4818-B9EE-EFF77B3B80F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2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110112107">
            <a:extLst>
              <a:ext uri="{FF2B5EF4-FFF2-40B4-BE49-F238E27FC236}">
                <a16:creationId xmlns:a16="http://schemas.microsoft.com/office/drawing/2014/main" id="{2EC5D3A3-A870-4079-8BE6-8AA2FBC5541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68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111142458">
            <a:extLst>
              <a:ext uri="{FF2B5EF4-FFF2-40B4-BE49-F238E27FC236}">
                <a16:creationId xmlns:a16="http://schemas.microsoft.com/office/drawing/2014/main" id="{BEC4543D-4CD7-44FE-BBAE-701A151B8A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265CE84-993B-425B-A054-5D7A138A4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9" y="0"/>
            <a:ext cx="3123345" cy="6698751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Costruiamo le nostre  macchinine</a:t>
            </a:r>
          </a:p>
        </p:txBody>
      </p:sp>
    </p:spTree>
    <p:extLst>
      <p:ext uri="{BB962C8B-B14F-4D97-AF65-F5344CB8AC3E}">
        <p14:creationId xmlns:p14="http://schemas.microsoft.com/office/powerpoint/2010/main" val="134118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113133604">
            <a:extLst>
              <a:ext uri="{FF2B5EF4-FFF2-40B4-BE49-F238E27FC236}">
                <a16:creationId xmlns:a16="http://schemas.microsoft.com/office/drawing/2014/main" id="{DAFD1046-7C73-4FC8-9BBE-962DFA79AF7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002" b="99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6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113075540">
            <a:extLst>
              <a:ext uri="{FF2B5EF4-FFF2-40B4-BE49-F238E27FC236}">
                <a16:creationId xmlns:a16="http://schemas.microsoft.com/office/drawing/2014/main" id="{E44DF30D-1D48-4EC5-9935-7DF736BEAA3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596" b="1240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1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113075647">
            <a:extLst>
              <a:ext uri="{FF2B5EF4-FFF2-40B4-BE49-F238E27FC236}">
                <a16:creationId xmlns:a16="http://schemas.microsoft.com/office/drawing/2014/main" id="{45F5E6BD-7451-459C-9BC4-26B91C2F5B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261CF330-DCFE-44E9-A8A3-9FF4039E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3048000" cy="6857999"/>
          </a:xfrm>
        </p:spPr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Un dono per la giornata della gentilezza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4941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112092740">
            <a:extLst>
              <a:ext uri="{FF2B5EF4-FFF2-40B4-BE49-F238E27FC236}">
                <a16:creationId xmlns:a16="http://schemas.microsoft.com/office/drawing/2014/main" id="{0F1711D8-4335-480C-AF3A-F785F87431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BC07A3D-D852-42A6-A1B1-2D7BE64D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0" y="0"/>
            <a:ext cx="3048000" cy="6857999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Dipingiamo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 il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 mare</a:t>
            </a:r>
          </a:p>
        </p:txBody>
      </p:sp>
    </p:spTree>
    <p:extLst>
      <p:ext uri="{BB962C8B-B14F-4D97-AF65-F5344CB8AC3E}">
        <p14:creationId xmlns:p14="http://schemas.microsoft.com/office/powerpoint/2010/main" val="4399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4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002100438">
            <a:extLst>
              <a:ext uri="{FF2B5EF4-FFF2-40B4-BE49-F238E27FC236}">
                <a16:creationId xmlns:a16="http://schemas.microsoft.com/office/drawing/2014/main" id="{E7ABFD4E-4CE0-4532-8C63-736C6D9B6DD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4" b="-1"/>
          <a:stretch/>
        </p:blipFill>
        <p:spPr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Immagine 3" descr="IMG20201001113432">
            <a:extLst>
              <a:ext uri="{FF2B5EF4-FFF2-40B4-BE49-F238E27FC236}">
                <a16:creationId xmlns:a16="http://schemas.microsoft.com/office/drawing/2014/main" id="{2898AC60-2E01-4E00-AA40-7D9943FAF3B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858" r="6081" b="-1"/>
          <a:stretch/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6016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112101721">
            <a:extLst>
              <a:ext uri="{FF2B5EF4-FFF2-40B4-BE49-F238E27FC236}">
                <a16:creationId xmlns:a16="http://schemas.microsoft.com/office/drawing/2014/main" id="{44F5B684-1A6B-473E-A2A3-4F571037768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836" r="5367"/>
          <a:stretch/>
        </p:blipFill>
        <p:spPr>
          <a:xfrm>
            <a:off x="20" y="1"/>
            <a:ext cx="6016469" cy="6858001"/>
          </a:xfrm>
          <a:custGeom>
            <a:avLst/>
            <a:gdLst/>
            <a:ahLst/>
            <a:cxnLst/>
            <a:rect l="l" t="t" r="r" b="b"/>
            <a:pathLst>
              <a:path w="6016489" h="6858001">
                <a:moveTo>
                  <a:pt x="0" y="0"/>
                </a:moveTo>
                <a:lnTo>
                  <a:pt x="6016489" y="0"/>
                </a:lnTo>
                <a:lnTo>
                  <a:pt x="6016489" y="3"/>
                </a:lnTo>
                <a:lnTo>
                  <a:pt x="4217356" y="3"/>
                </a:lnTo>
                <a:lnTo>
                  <a:pt x="4429187" y="675864"/>
                </a:lnTo>
                <a:lnTo>
                  <a:pt x="4426326" y="675864"/>
                </a:lnTo>
                <a:lnTo>
                  <a:pt x="5659819" y="4611414"/>
                </a:lnTo>
                <a:lnTo>
                  <a:pt x="3962482" y="6858000"/>
                </a:lnTo>
                <a:lnTo>
                  <a:pt x="6016489" y="6858000"/>
                </a:lnTo>
                <a:lnTo>
                  <a:pt x="6016489" y="6858001"/>
                </a:lnTo>
                <a:lnTo>
                  <a:pt x="0" y="6858001"/>
                </a:lnTo>
                <a:close/>
              </a:path>
            </a:pathLst>
          </a:custGeom>
        </p:spPr>
      </p:pic>
      <p:pic>
        <p:nvPicPr>
          <p:cNvPr id="4" name="Immagine 3" descr="IMG20201112095545">
            <a:extLst>
              <a:ext uri="{FF2B5EF4-FFF2-40B4-BE49-F238E27FC236}">
                <a16:creationId xmlns:a16="http://schemas.microsoft.com/office/drawing/2014/main" id="{8FC86E28-BA01-4A84-B18C-AA4F5C9DCFE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79" r="11952" b="2"/>
          <a:stretch/>
        </p:blipFill>
        <p:spPr>
          <a:xfrm>
            <a:off x="4307056" y="10"/>
            <a:ext cx="4831627" cy="4520001"/>
          </a:xfrm>
          <a:custGeom>
            <a:avLst/>
            <a:gdLst/>
            <a:ahLst/>
            <a:cxnLst/>
            <a:rect l="l" t="t" r="r" b="b"/>
            <a:pathLst>
              <a:path w="4831627" h="4520011">
                <a:moveTo>
                  <a:pt x="0" y="0"/>
                </a:moveTo>
                <a:lnTo>
                  <a:pt x="4831627" y="0"/>
                </a:lnTo>
                <a:lnTo>
                  <a:pt x="1416677" y="4520011"/>
                </a:lnTo>
                <a:close/>
              </a:path>
            </a:pathLst>
          </a:custGeom>
        </p:spPr>
      </p:pic>
      <p:pic>
        <p:nvPicPr>
          <p:cNvPr id="5" name="Immagine 4" descr="IMG20201112094640">
            <a:extLst>
              <a:ext uri="{FF2B5EF4-FFF2-40B4-BE49-F238E27FC236}">
                <a16:creationId xmlns:a16="http://schemas.microsoft.com/office/drawing/2014/main" id="{61FC4D17-D665-49F2-A393-D3013A61106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50" r="8911"/>
          <a:stretch/>
        </p:blipFill>
        <p:spPr>
          <a:xfrm>
            <a:off x="4068531" y="-1"/>
            <a:ext cx="8123469" cy="6858000"/>
          </a:xfrm>
          <a:custGeom>
            <a:avLst/>
            <a:gdLst/>
            <a:ahLst/>
            <a:cxnLst/>
            <a:rect l="l" t="t" r="r" b="b"/>
            <a:pathLst>
              <a:path w="8123469" h="6858000">
                <a:moveTo>
                  <a:pt x="5181344" y="0"/>
                </a:moveTo>
                <a:lnTo>
                  <a:pt x="8123469" y="0"/>
                </a:lnTo>
                <a:lnTo>
                  <a:pt x="8123469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1892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113143201">
            <a:extLst>
              <a:ext uri="{FF2B5EF4-FFF2-40B4-BE49-F238E27FC236}">
                <a16:creationId xmlns:a16="http://schemas.microsoft.com/office/drawing/2014/main" id="{CC8BF707-5C16-4C12-B20D-557C401D40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97F6EAB-66A1-41BA-A276-9A945AB56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3047999" cy="6857999"/>
          </a:xfrm>
        </p:spPr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Coloriamo i pesciolini per  costruire :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il mare della Gentilezza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6473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3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113143212">
            <a:extLst>
              <a:ext uri="{FF2B5EF4-FFF2-40B4-BE49-F238E27FC236}">
                <a16:creationId xmlns:a16="http://schemas.microsoft.com/office/drawing/2014/main" id="{50223ABD-A455-4B57-8EDC-7D5A7AEB12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1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G20201113151037">
            <a:extLst>
              <a:ext uri="{FF2B5EF4-FFF2-40B4-BE49-F238E27FC236}">
                <a16:creationId xmlns:a16="http://schemas.microsoft.com/office/drawing/2014/main" id="{78FBE1B1-9563-4CCB-BB79-7B8589575BF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89" r="4742"/>
          <a:stretch/>
        </p:blipFill>
        <p:spPr>
          <a:xfrm>
            <a:off x="0" y="-209865"/>
            <a:ext cx="7998205" cy="6858000"/>
          </a:xfrm>
          <a:prstGeom prst="rect">
            <a:avLst/>
          </a:prstGeom>
        </p:spPr>
      </p:pic>
      <p:pic>
        <p:nvPicPr>
          <p:cNvPr id="4" name="Immagine 3" descr="IMG20201113151031">
            <a:extLst>
              <a:ext uri="{FF2B5EF4-FFF2-40B4-BE49-F238E27FC236}">
                <a16:creationId xmlns:a16="http://schemas.microsoft.com/office/drawing/2014/main" id="{F6E356D2-33DA-496C-AE88-0DB840719EC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640" r="15496"/>
          <a:stretch/>
        </p:blipFill>
        <p:spPr>
          <a:xfrm>
            <a:off x="7998225" y="-1"/>
            <a:ext cx="419377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39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1-02-03 at 12.24.23">
            <a:extLst>
              <a:ext uri="{FF2B5EF4-FFF2-40B4-BE49-F238E27FC236}">
                <a16:creationId xmlns:a16="http://schemas.microsoft.com/office/drawing/2014/main" id="{F719AD8D-4B00-4B2B-9243-5CEDFD6F9B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CE67340-FAE8-4972-99B2-2956986FC7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1999913" cy="6858000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questo momento difficile,</a:t>
            </a:r>
            <a:br>
              <a:rPr lang="it-IT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la nostra scuola non si ferma … </a:t>
            </a:r>
            <a:br>
              <a:rPr lang="it-IT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Continuiamo cosi, con la DAD  le nostre attività educative, grafico-pittoriche e creative realizzate attraverso il nostro </a:t>
            </a:r>
            <a:br>
              <a:rPr lang="it-IT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laboratorio interattivo.  </a:t>
            </a:r>
            <a:br>
              <a:rPr lang="it-IT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Per condividere momenti di gioia anche a distanza. Tutti insieme… Perché, ’’INSIEME’’ </a:t>
            </a:r>
            <a:br>
              <a:rPr lang="it-IT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è la parola chiave di ogni nostro percorso nella nostra scuola ben fatta…</a:t>
            </a:r>
          </a:p>
        </p:txBody>
      </p:sp>
    </p:spTree>
    <p:extLst>
      <p:ext uri="{BB962C8B-B14F-4D97-AF65-F5344CB8AC3E}">
        <p14:creationId xmlns:p14="http://schemas.microsoft.com/office/powerpoint/2010/main" val="247804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1-19 at 18.23.19">
            <a:extLst>
              <a:ext uri="{FF2B5EF4-FFF2-40B4-BE49-F238E27FC236}">
                <a16:creationId xmlns:a16="http://schemas.microsoft.com/office/drawing/2014/main" id="{C1B53F18-0F46-4828-90D0-38FBEBDD5B3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396" r="1" b="24263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4" name="Immagine 3" descr="WhatsApp Image 2020-11-19 at 18.28.32">
            <a:extLst>
              <a:ext uri="{FF2B5EF4-FFF2-40B4-BE49-F238E27FC236}">
                <a16:creationId xmlns:a16="http://schemas.microsoft.com/office/drawing/2014/main" id="{A7D5103E-3517-43FF-A57B-5D01DA83780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805" r="-2" b="10915"/>
          <a:stretch/>
        </p:blipFill>
        <p:spPr>
          <a:xfrm rot="16200000">
            <a:off x="6225424" y="1144631"/>
            <a:ext cx="7308157" cy="501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49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1-07 at 12.26.56">
            <a:extLst>
              <a:ext uri="{FF2B5EF4-FFF2-40B4-BE49-F238E27FC236}">
                <a16:creationId xmlns:a16="http://schemas.microsoft.com/office/drawing/2014/main" id="{F481CF8E-EC47-4780-9AB6-72B30E86844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23" b="4392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4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WhatsApp Image 2020-11-20 at 10.25.36">
            <a:extLst>
              <a:ext uri="{FF2B5EF4-FFF2-40B4-BE49-F238E27FC236}">
                <a16:creationId xmlns:a16="http://schemas.microsoft.com/office/drawing/2014/main" id="{00C50D38-B837-42A4-8ED6-B51FC004181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20570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5" name="Immagine 4" descr="WhatsApp Image 2020-11-20 at 10.34.39">
            <a:extLst>
              <a:ext uri="{FF2B5EF4-FFF2-40B4-BE49-F238E27FC236}">
                <a16:creationId xmlns:a16="http://schemas.microsoft.com/office/drawing/2014/main" id="{35CE3AF5-982C-4810-9493-E753B49BFD0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21185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3" name="Immagine 2" descr="WhatsApp Image 2020-11-20 at 10.13.17">
            <a:extLst>
              <a:ext uri="{FF2B5EF4-FFF2-40B4-BE49-F238E27FC236}">
                <a16:creationId xmlns:a16="http://schemas.microsoft.com/office/drawing/2014/main" id="{B2AB0F2A-0798-4367-8CC6-B27A90AE7B7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690" r="-1" b="-1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0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1-27 at 18.30.34">
            <a:extLst>
              <a:ext uri="{FF2B5EF4-FFF2-40B4-BE49-F238E27FC236}">
                <a16:creationId xmlns:a16="http://schemas.microsoft.com/office/drawing/2014/main" id="{D29B518B-8717-4031-9392-64D6AF568F4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998" b="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30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WhatsApp Image 2020-12-06 at 23.34.19 (1)">
            <a:extLst>
              <a:ext uri="{FF2B5EF4-FFF2-40B4-BE49-F238E27FC236}">
                <a16:creationId xmlns:a16="http://schemas.microsoft.com/office/drawing/2014/main" id="{F36AE5FE-AA10-4B8E-A74A-68890E7F8EE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36718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3" name="Immagine 2" descr="WhatsApp Image 2020-12-06 at 23.34.23">
            <a:extLst>
              <a:ext uri="{FF2B5EF4-FFF2-40B4-BE49-F238E27FC236}">
                <a16:creationId xmlns:a16="http://schemas.microsoft.com/office/drawing/2014/main" id="{7893A90F-D598-42A7-8DBE-1F87607EEE0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202" r="-1" b="22516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6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005111243">
            <a:extLst>
              <a:ext uri="{FF2B5EF4-FFF2-40B4-BE49-F238E27FC236}">
                <a16:creationId xmlns:a16="http://schemas.microsoft.com/office/drawing/2014/main" id="{90472036-B746-492A-892B-50CB92FB43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0D7121E4-D4F8-4CF8-908B-37D4B491E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3048000" cy="6858000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Le nostre bellissime passeggiate sulla spiaggia</a:t>
            </a:r>
          </a:p>
        </p:txBody>
      </p:sp>
    </p:spTree>
    <p:extLst>
      <p:ext uri="{BB962C8B-B14F-4D97-AF65-F5344CB8AC3E}">
        <p14:creationId xmlns:p14="http://schemas.microsoft.com/office/powerpoint/2010/main" val="9697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2B82E2D-5822-450E-85CC-AE5EDD01E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magine 3" descr="WhatsApp Image 2020-12-06 at 23.34.22 (2)">
            <a:extLst>
              <a:ext uri="{FF2B5EF4-FFF2-40B4-BE49-F238E27FC236}">
                <a16:creationId xmlns:a16="http://schemas.microsoft.com/office/drawing/2014/main" id="{6406018F-9DB5-454B-B30F-39858545CAA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89" r="-2" b="278"/>
          <a:stretch/>
        </p:blipFill>
        <p:spPr>
          <a:xfrm>
            <a:off x="2" y="10"/>
            <a:ext cx="4063593" cy="6857990"/>
          </a:xfrm>
          <a:prstGeom prst="rect">
            <a:avLst/>
          </a:prstGeom>
        </p:spPr>
      </p:pic>
      <p:pic>
        <p:nvPicPr>
          <p:cNvPr id="3" name="Immagine 2" descr="WhatsApp Image 2020-12-06 at 23.34.19">
            <a:extLst>
              <a:ext uri="{FF2B5EF4-FFF2-40B4-BE49-F238E27FC236}">
                <a16:creationId xmlns:a16="http://schemas.microsoft.com/office/drawing/2014/main" id="{F74580B7-46BC-4C6D-80CD-B7EBEA392A9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5067"/>
          <a:stretch/>
        </p:blipFill>
        <p:spPr>
          <a:xfrm>
            <a:off x="4064204" y="10"/>
            <a:ext cx="4063593" cy="6857990"/>
          </a:xfrm>
          <a:prstGeom prst="rect">
            <a:avLst/>
          </a:prstGeom>
        </p:spPr>
      </p:pic>
      <p:pic>
        <p:nvPicPr>
          <p:cNvPr id="2" name="Immagine 1" descr="WhatsApp Image 2020-12-06 at 23.34.19 (2)">
            <a:extLst>
              <a:ext uri="{FF2B5EF4-FFF2-40B4-BE49-F238E27FC236}">
                <a16:creationId xmlns:a16="http://schemas.microsoft.com/office/drawing/2014/main" id="{DAB7B8B5-6B23-4678-BFF0-FE1FE0F1B95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5067"/>
          <a:stretch/>
        </p:blipFill>
        <p:spPr>
          <a:xfrm>
            <a:off x="8128407" y="10"/>
            <a:ext cx="40635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94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2-01 at 10.55.53 (1)">
            <a:extLst>
              <a:ext uri="{FF2B5EF4-FFF2-40B4-BE49-F238E27FC236}">
                <a16:creationId xmlns:a16="http://schemas.microsoft.com/office/drawing/2014/main" id="{09F2DD00-EF17-44C8-BD58-6396ECBEC95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992" r="2" b="2"/>
          <a:stretch/>
        </p:blipFill>
        <p:spPr>
          <a:xfrm>
            <a:off x="-913" y="0"/>
            <a:ext cx="4063593" cy="6858000"/>
          </a:xfrm>
          <a:prstGeom prst="rect">
            <a:avLst/>
          </a:prstGeom>
        </p:spPr>
      </p:pic>
      <p:pic>
        <p:nvPicPr>
          <p:cNvPr id="4" name="Immagine 3" descr="WhatsApp Image 2020-12-01 at 10.55.53 (2)">
            <a:extLst>
              <a:ext uri="{FF2B5EF4-FFF2-40B4-BE49-F238E27FC236}">
                <a16:creationId xmlns:a16="http://schemas.microsoft.com/office/drawing/2014/main" id="{71DBE625-CC4A-4A2F-B4C1-77A6D68DCE8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14" r="2" b="11780"/>
          <a:stretch/>
        </p:blipFill>
        <p:spPr>
          <a:xfrm flipH="1">
            <a:off x="4064204" y="10"/>
            <a:ext cx="4063593" cy="6857990"/>
          </a:xfrm>
          <a:prstGeom prst="rect">
            <a:avLst/>
          </a:prstGeom>
        </p:spPr>
      </p:pic>
      <p:pic>
        <p:nvPicPr>
          <p:cNvPr id="6" name="Immagine 5" descr="WhatsApp Image 2020-12-01 at 10.55.53">
            <a:extLst>
              <a:ext uri="{FF2B5EF4-FFF2-40B4-BE49-F238E27FC236}">
                <a16:creationId xmlns:a16="http://schemas.microsoft.com/office/drawing/2014/main" id="{FF3B8AB0-6B27-4FC9-A2B1-79CB61F1D25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992" r="2" b="2"/>
          <a:stretch/>
        </p:blipFill>
        <p:spPr>
          <a:xfrm>
            <a:off x="8128407" y="10"/>
            <a:ext cx="40635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4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WhatsApp Image 2020-12-01 at 10.55.54 (1)">
            <a:extLst>
              <a:ext uri="{FF2B5EF4-FFF2-40B4-BE49-F238E27FC236}">
                <a16:creationId xmlns:a16="http://schemas.microsoft.com/office/drawing/2014/main" id="{B59106C5-4452-42C5-87BA-5E3F17BBE04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214" r="2" b="9779"/>
          <a:stretch/>
        </p:blipFill>
        <p:spPr>
          <a:xfrm>
            <a:off x="2" y="10"/>
            <a:ext cx="4063593" cy="6857990"/>
          </a:xfrm>
          <a:prstGeom prst="rect">
            <a:avLst/>
          </a:prstGeom>
        </p:spPr>
      </p:pic>
      <p:pic>
        <p:nvPicPr>
          <p:cNvPr id="4" name="Immagine 3" descr="WhatsApp Image 2020-12-07 at 16.06.31 (1)">
            <a:extLst>
              <a:ext uri="{FF2B5EF4-FFF2-40B4-BE49-F238E27FC236}">
                <a16:creationId xmlns:a16="http://schemas.microsoft.com/office/drawing/2014/main" id="{C097DEB7-BB49-4C48-8A14-7D480FF2ACC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45" r="2" b="13249"/>
          <a:stretch/>
        </p:blipFill>
        <p:spPr>
          <a:xfrm>
            <a:off x="4063594" y="10"/>
            <a:ext cx="4064203" cy="6857990"/>
          </a:xfrm>
          <a:prstGeom prst="rect">
            <a:avLst/>
          </a:prstGeom>
        </p:spPr>
      </p:pic>
      <p:pic>
        <p:nvPicPr>
          <p:cNvPr id="3" name="Immagine 2" descr="WhatsApp Image 2020-12-01 at 10.55.54">
            <a:extLst>
              <a:ext uri="{FF2B5EF4-FFF2-40B4-BE49-F238E27FC236}">
                <a16:creationId xmlns:a16="http://schemas.microsoft.com/office/drawing/2014/main" id="{09FF849B-FE55-4CBD-87D3-33D2C6D4506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425" r="2" b="6569"/>
          <a:stretch/>
        </p:blipFill>
        <p:spPr>
          <a:xfrm>
            <a:off x="8128407" y="10"/>
            <a:ext cx="40635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69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2-07 at 16.06.31 (3)">
            <a:extLst>
              <a:ext uri="{FF2B5EF4-FFF2-40B4-BE49-F238E27FC236}">
                <a16:creationId xmlns:a16="http://schemas.microsoft.com/office/drawing/2014/main" id="{AC95A678-FAA6-49C2-BBA3-2229FA711C7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" b="17566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2" name="Immagine 1" descr="WhatsApp Image 2020-12-07 at 16.06.31 (2)">
            <a:extLst>
              <a:ext uri="{FF2B5EF4-FFF2-40B4-BE49-F238E27FC236}">
                <a16:creationId xmlns:a16="http://schemas.microsoft.com/office/drawing/2014/main" id="{D018F845-362B-41A4-97A6-C53B24C7D37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" b="15878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4" name="Immagine 3" descr="WhatsApp Image 2020-12-07 at 16.06.31">
            <a:extLst>
              <a:ext uri="{FF2B5EF4-FFF2-40B4-BE49-F238E27FC236}">
                <a16:creationId xmlns:a16="http://schemas.microsoft.com/office/drawing/2014/main" id="{F23CAAF7-38D2-42F2-B34D-826F058E920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17687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41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2-06 at 23.34.22 (1)">
            <a:extLst>
              <a:ext uri="{FF2B5EF4-FFF2-40B4-BE49-F238E27FC236}">
                <a16:creationId xmlns:a16="http://schemas.microsoft.com/office/drawing/2014/main" id="{A699DEC0-3011-4110-9B87-17F9B9D1C7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0"/>
            <a:ext cx="6496049" cy="6858000"/>
          </a:xfrm>
          <a:prstGeom prst="rect">
            <a:avLst/>
          </a:prstGeom>
        </p:spPr>
      </p:pic>
      <p:pic>
        <p:nvPicPr>
          <p:cNvPr id="4" name="Immagine 3" descr="WhatsApp Image 2020-12-06 at 23.34.24 (1)">
            <a:extLst>
              <a:ext uri="{FF2B5EF4-FFF2-40B4-BE49-F238E27FC236}">
                <a16:creationId xmlns:a16="http://schemas.microsoft.com/office/drawing/2014/main" id="{A35C2891-E52A-4DC8-AA45-B3F24E0A89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5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DACB4BF-B663-4E4E-97D0-48B50D603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0A5348A-9533-464E-9D6D-2961C4566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 descr="WhatsApp Image 2020-11-20 at 20.14.06 (1)">
            <a:extLst>
              <a:ext uri="{FF2B5EF4-FFF2-40B4-BE49-F238E27FC236}">
                <a16:creationId xmlns:a16="http://schemas.microsoft.com/office/drawing/2014/main" id="{672BB3FD-8C83-45DA-922F-75BD29B9DCC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" b="5077"/>
          <a:stretch/>
        </p:blipFill>
        <p:spPr>
          <a:xfrm>
            <a:off x="20" y="10"/>
            <a:ext cx="6086836" cy="6857990"/>
          </a:xfrm>
          <a:prstGeom prst="rect">
            <a:avLst/>
          </a:prstGeom>
        </p:spPr>
      </p:pic>
      <p:pic>
        <p:nvPicPr>
          <p:cNvPr id="4" name="Immagine 3" descr="WhatsApp Image 2020-11-20 at 20.14.03">
            <a:extLst>
              <a:ext uri="{FF2B5EF4-FFF2-40B4-BE49-F238E27FC236}">
                <a16:creationId xmlns:a16="http://schemas.microsoft.com/office/drawing/2014/main" id="{22759318-F47B-4059-9449-63B192307F1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86" r="961"/>
          <a:stretch/>
        </p:blipFill>
        <p:spPr>
          <a:xfrm>
            <a:off x="6086856" y="10"/>
            <a:ext cx="610209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Immagine 11" descr="WhatsApp Image 2020-11-20 at 20.14.05 (2)">
            <a:extLst>
              <a:ext uri="{FF2B5EF4-FFF2-40B4-BE49-F238E27FC236}">
                <a16:creationId xmlns:a16="http://schemas.microsoft.com/office/drawing/2014/main" id="{FCEAAB8F-6ACF-49A9-A728-2A0D55C6600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551" b="43696"/>
          <a:stretch/>
        </p:blipFill>
        <p:spPr>
          <a:xfrm>
            <a:off x="1" y="10"/>
            <a:ext cx="6099048" cy="3428990"/>
          </a:xfrm>
          <a:prstGeom prst="rect">
            <a:avLst/>
          </a:prstGeom>
        </p:spPr>
      </p:pic>
      <p:pic>
        <p:nvPicPr>
          <p:cNvPr id="7" name="Immagine 6" descr="WhatsApp Image 2020-11-20 at 20.14.05 (4)">
            <a:extLst>
              <a:ext uri="{FF2B5EF4-FFF2-40B4-BE49-F238E27FC236}">
                <a16:creationId xmlns:a16="http://schemas.microsoft.com/office/drawing/2014/main" id="{20391374-9A00-4848-A659-946772E743E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6" r="2" b="28496"/>
          <a:stretch/>
        </p:blipFill>
        <p:spPr>
          <a:xfrm>
            <a:off x="6092952" y="10"/>
            <a:ext cx="6099048" cy="3428990"/>
          </a:xfrm>
          <a:prstGeom prst="rect">
            <a:avLst/>
          </a:prstGeom>
        </p:spPr>
      </p:pic>
      <p:pic>
        <p:nvPicPr>
          <p:cNvPr id="10" name="Immagine 9" descr="WhatsApp Image 2020-11-20 at 20.14.04 (4)">
            <a:extLst>
              <a:ext uri="{FF2B5EF4-FFF2-40B4-BE49-F238E27FC236}">
                <a16:creationId xmlns:a16="http://schemas.microsoft.com/office/drawing/2014/main" id="{0903197B-39E7-46D8-9901-0D528661C51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658" r="1" b="44339"/>
          <a:stretch/>
        </p:blipFill>
        <p:spPr>
          <a:xfrm>
            <a:off x="1" y="3429000"/>
            <a:ext cx="6099048" cy="3429000"/>
          </a:xfrm>
          <a:prstGeom prst="rect">
            <a:avLst/>
          </a:prstGeom>
        </p:spPr>
      </p:pic>
      <p:pic>
        <p:nvPicPr>
          <p:cNvPr id="3" name="Immagine 2" descr="WhatsApp Image 2020-11-20 at 20.14.07 (2)">
            <a:extLst>
              <a:ext uri="{FF2B5EF4-FFF2-40B4-BE49-F238E27FC236}">
                <a16:creationId xmlns:a16="http://schemas.microsoft.com/office/drawing/2014/main" id="{09D9B4A1-012B-44A2-BE45-47616AFAE6B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" b="35931"/>
          <a:stretch/>
        </p:blipFill>
        <p:spPr>
          <a:xfrm>
            <a:off x="6092952" y="3429000"/>
            <a:ext cx="609904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71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2B82E2D-5822-450E-85CC-AE5EDD01E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WhatsApp Image 2020-11-20 at 18.04.54">
            <a:extLst>
              <a:ext uri="{FF2B5EF4-FFF2-40B4-BE49-F238E27FC236}">
                <a16:creationId xmlns:a16="http://schemas.microsoft.com/office/drawing/2014/main" id="{081A510A-5480-4170-8F07-2972188FD49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64" r="4831"/>
          <a:stretch/>
        </p:blipFill>
        <p:spPr>
          <a:xfrm>
            <a:off x="2" y="10"/>
            <a:ext cx="4063593" cy="6857990"/>
          </a:xfrm>
          <a:prstGeom prst="rect">
            <a:avLst/>
          </a:prstGeom>
        </p:spPr>
      </p:pic>
      <p:pic>
        <p:nvPicPr>
          <p:cNvPr id="4" name="Immagine 3" descr="WhatsApp Image 2020-11-20 at 18.04.55">
            <a:extLst>
              <a:ext uri="{FF2B5EF4-FFF2-40B4-BE49-F238E27FC236}">
                <a16:creationId xmlns:a16="http://schemas.microsoft.com/office/drawing/2014/main" id="{D8027257-0091-419F-8FA1-179ADEC5C6C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94" r="9102"/>
          <a:stretch/>
        </p:blipFill>
        <p:spPr>
          <a:xfrm>
            <a:off x="4062819" y="0"/>
            <a:ext cx="4063593" cy="6857990"/>
          </a:xfrm>
          <a:prstGeom prst="rect">
            <a:avLst/>
          </a:prstGeom>
        </p:spPr>
      </p:pic>
      <p:pic>
        <p:nvPicPr>
          <p:cNvPr id="5" name="Immagine 4" descr="WhatsApp Image 2020-11-20 at 18.05.20">
            <a:extLst>
              <a:ext uri="{FF2B5EF4-FFF2-40B4-BE49-F238E27FC236}">
                <a16:creationId xmlns:a16="http://schemas.microsoft.com/office/drawing/2014/main" id="{4A7C5DA3-8754-47FD-AEA0-F09D9103E51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298" r="25297" b="-1"/>
          <a:stretch/>
        </p:blipFill>
        <p:spPr>
          <a:xfrm>
            <a:off x="8128407" y="10"/>
            <a:ext cx="40635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5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2-06 at 23.34.23 (1)">
            <a:extLst>
              <a:ext uri="{FF2B5EF4-FFF2-40B4-BE49-F238E27FC236}">
                <a16:creationId xmlns:a16="http://schemas.microsoft.com/office/drawing/2014/main" id="{60C26798-D694-49A8-93D7-70542E91DC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0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1-20 at 18.21.25">
            <a:extLst>
              <a:ext uri="{FF2B5EF4-FFF2-40B4-BE49-F238E27FC236}">
                <a16:creationId xmlns:a16="http://schemas.microsoft.com/office/drawing/2014/main" id="{EF510724-87FC-419E-BE11-A498DE691AA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36718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2" name="Immagine 1" descr="WhatsApp Image 2020-11-20 at 18.21.04">
            <a:extLst>
              <a:ext uri="{FF2B5EF4-FFF2-40B4-BE49-F238E27FC236}">
                <a16:creationId xmlns:a16="http://schemas.microsoft.com/office/drawing/2014/main" id="{81412A48-8452-4A70-BDB0-56E177E655D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94" r="-1" b="24524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93274B0C-1CB3-4AA4-A183-20B7FE5DB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640319-3BB6-49BF-BAF4-D63FEC73E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egnaposto contenuto 3" descr="IMG20200929095635 1">
            <a:extLst>
              <a:ext uri="{FF2B5EF4-FFF2-40B4-BE49-F238E27FC236}">
                <a16:creationId xmlns:a16="http://schemas.microsoft.com/office/drawing/2014/main" id="{8E2DDD2E-8866-4EC1-9B10-53A8974AC657}"/>
              </a:ext>
            </a:extLst>
          </p:cNvPr>
          <p:cNvPicPr>
            <a:picLocks noGrp="1" noChangeAspect="1"/>
          </p:cNvPicPr>
          <p:nvPr isPhoto="1"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656" b="834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79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WhatsApp Image 2020-11-19 at 18.13.30">
            <a:extLst>
              <a:ext uri="{FF2B5EF4-FFF2-40B4-BE49-F238E27FC236}">
                <a16:creationId xmlns:a16="http://schemas.microsoft.com/office/drawing/2014/main" id="{514DA62D-2522-4413-A2DA-1030B634532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00" r="-2" b="2966"/>
          <a:stretch/>
        </p:blipFill>
        <p:spPr>
          <a:xfrm>
            <a:off x="2" y="10"/>
            <a:ext cx="4063593" cy="6857990"/>
          </a:xfrm>
          <a:prstGeom prst="rect">
            <a:avLst/>
          </a:prstGeom>
        </p:spPr>
      </p:pic>
      <p:pic>
        <p:nvPicPr>
          <p:cNvPr id="6" name="Immagine 5" descr="WhatsApp Image 2020-11-27 at 10.42.59">
            <a:extLst>
              <a:ext uri="{FF2B5EF4-FFF2-40B4-BE49-F238E27FC236}">
                <a16:creationId xmlns:a16="http://schemas.microsoft.com/office/drawing/2014/main" id="{397D0265-EEA6-4520-93FC-77C577F3B64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69" r="-2" b="-2"/>
          <a:stretch/>
        </p:blipFill>
        <p:spPr>
          <a:xfrm>
            <a:off x="4064204" y="10"/>
            <a:ext cx="4063593" cy="6857990"/>
          </a:xfrm>
          <a:prstGeom prst="rect">
            <a:avLst/>
          </a:prstGeom>
        </p:spPr>
      </p:pic>
      <p:pic>
        <p:nvPicPr>
          <p:cNvPr id="3" name="Immagine 2" descr="WhatsApp Image 2020-11-20 at 13.03.26">
            <a:extLst>
              <a:ext uri="{FF2B5EF4-FFF2-40B4-BE49-F238E27FC236}">
                <a16:creationId xmlns:a16="http://schemas.microsoft.com/office/drawing/2014/main" id="{6425A9DC-F9E9-41EF-82D7-20C267E305F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5067"/>
          <a:stretch/>
        </p:blipFill>
        <p:spPr>
          <a:xfrm>
            <a:off x="8128407" y="10"/>
            <a:ext cx="40635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WhatsApp Image 2020-11-26 at 20.43.48">
            <a:extLst>
              <a:ext uri="{FF2B5EF4-FFF2-40B4-BE49-F238E27FC236}">
                <a16:creationId xmlns:a16="http://schemas.microsoft.com/office/drawing/2014/main" id="{B8198F7F-8485-4223-AF1B-9B23ED44B57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95"/>
          <a:stretch/>
        </p:blipFill>
        <p:spPr>
          <a:xfrm>
            <a:off x="2" y="10"/>
            <a:ext cx="4063593" cy="6857990"/>
          </a:xfrm>
          <a:prstGeom prst="rect">
            <a:avLst/>
          </a:prstGeom>
        </p:spPr>
      </p:pic>
      <p:pic>
        <p:nvPicPr>
          <p:cNvPr id="3" name="Immagine 2" descr="WhatsApp Image 2020-11-17 at 10.53.03">
            <a:extLst>
              <a:ext uri="{FF2B5EF4-FFF2-40B4-BE49-F238E27FC236}">
                <a16:creationId xmlns:a16="http://schemas.microsoft.com/office/drawing/2014/main" id="{5C9DE5D1-553D-4073-86D9-A406C86C200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747"/>
          <a:stretch/>
        </p:blipFill>
        <p:spPr>
          <a:xfrm>
            <a:off x="4064204" y="10"/>
            <a:ext cx="4063593" cy="6857990"/>
          </a:xfrm>
          <a:prstGeom prst="rect">
            <a:avLst/>
          </a:prstGeom>
        </p:spPr>
      </p:pic>
      <p:pic>
        <p:nvPicPr>
          <p:cNvPr id="5" name="Immagine 4" descr="WhatsApp Image 2020-11-29 at 12.29.40">
            <a:extLst>
              <a:ext uri="{FF2B5EF4-FFF2-40B4-BE49-F238E27FC236}">
                <a16:creationId xmlns:a16="http://schemas.microsoft.com/office/drawing/2014/main" id="{515FB3D7-A3A0-4846-9A66-FD56CC68C7C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81" r="9015"/>
          <a:stretch/>
        </p:blipFill>
        <p:spPr>
          <a:xfrm>
            <a:off x="8128407" y="10"/>
            <a:ext cx="40635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69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DACB4BF-B663-4E4E-97D0-48B50D603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D0A5348A-9533-464E-9D6D-2961C4566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 descr="Screenshot (322)">
            <a:extLst>
              <a:ext uri="{FF2B5EF4-FFF2-40B4-BE49-F238E27FC236}">
                <a16:creationId xmlns:a16="http://schemas.microsoft.com/office/drawing/2014/main" id="{A2355E69-DFEF-4D25-8D71-5E8DBBB84D5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285"/>
          <a:stretch/>
        </p:blipFill>
        <p:spPr>
          <a:xfrm>
            <a:off x="20" y="10"/>
            <a:ext cx="6086836" cy="6857990"/>
          </a:xfrm>
          <a:prstGeom prst="rect">
            <a:avLst/>
          </a:prstGeom>
        </p:spPr>
      </p:pic>
      <p:pic>
        <p:nvPicPr>
          <p:cNvPr id="2" name="Immagine 1" descr="Screenshot (331)">
            <a:extLst>
              <a:ext uri="{FF2B5EF4-FFF2-40B4-BE49-F238E27FC236}">
                <a16:creationId xmlns:a16="http://schemas.microsoft.com/office/drawing/2014/main" id="{017DEC37-A4B0-41A3-8BF1-052E95968E8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7" r="3" b="3"/>
          <a:stretch/>
        </p:blipFill>
        <p:spPr>
          <a:xfrm>
            <a:off x="6086856" y="10"/>
            <a:ext cx="610209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5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Screenshot (258)">
            <a:extLst>
              <a:ext uri="{FF2B5EF4-FFF2-40B4-BE49-F238E27FC236}">
                <a16:creationId xmlns:a16="http://schemas.microsoft.com/office/drawing/2014/main" id="{5E66A761-A894-46B9-80C7-665BDFE6B71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73" b="1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8" name="Immagine 7" descr="Screenshot (275)">
            <a:extLst>
              <a:ext uri="{FF2B5EF4-FFF2-40B4-BE49-F238E27FC236}">
                <a16:creationId xmlns:a16="http://schemas.microsoft.com/office/drawing/2014/main" id="{50209506-EAAB-45D9-B41E-D06FE6B27C0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115" b="13965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2" name="Immagine 1" descr="Screenshot (256)">
            <a:extLst>
              <a:ext uri="{FF2B5EF4-FFF2-40B4-BE49-F238E27FC236}">
                <a16:creationId xmlns:a16="http://schemas.microsoft.com/office/drawing/2014/main" id="{6D9C8E12-E8DA-4BE9-A315-DCC29863655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26" r="15433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5175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Screenshot (260)">
            <a:extLst>
              <a:ext uri="{FF2B5EF4-FFF2-40B4-BE49-F238E27FC236}">
                <a16:creationId xmlns:a16="http://schemas.microsoft.com/office/drawing/2014/main" id="{9920225A-9E7B-40EB-B9C4-D4EB00D524F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6" r="737" b="1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2" name="Immagine 1" descr="Screenshot (278)">
            <a:extLst>
              <a:ext uri="{FF2B5EF4-FFF2-40B4-BE49-F238E27FC236}">
                <a16:creationId xmlns:a16="http://schemas.microsoft.com/office/drawing/2014/main" id="{78311D1D-A0D4-4728-A2F0-4BBEE3E0981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948" b="7132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3" name="Immagine 2" descr="Screenshot (274)">
            <a:extLst>
              <a:ext uri="{FF2B5EF4-FFF2-40B4-BE49-F238E27FC236}">
                <a16:creationId xmlns:a16="http://schemas.microsoft.com/office/drawing/2014/main" id="{C74006D7-1D7F-474C-8A18-894DA77ED96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31" r="8028"/>
          <a:stretch/>
        </p:blipFill>
        <p:spPr>
          <a:xfrm>
            <a:off x="20" y="10"/>
            <a:ext cx="7428195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049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7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WhatsApp Image 2020-12-04 at 10.48.09">
            <a:extLst>
              <a:ext uri="{FF2B5EF4-FFF2-40B4-BE49-F238E27FC236}">
                <a16:creationId xmlns:a16="http://schemas.microsoft.com/office/drawing/2014/main" id="{49B42B06-5221-407C-8F74-96EEE10C02A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946" r="-2" b="-2"/>
          <a:stretch/>
        </p:blipFill>
        <p:spPr>
          <a:xfrm>
            <a:off x="2" y="10"/>
            <a:ext cx="4063592" cy="6857990"/>
          </a:xfrm>
          <a:prstGeom prst="rect">
            <a:avLst/>
          </a:prstGeom>
        </p:spPr>
      </p:pic>
      <p:pic>
        <p:nvPicPr>
          <p:cNvPr id="4" name="Immagine 3" descr="WhatsApp Image 2020-12-04 at 10.32.09">
            <a:extLst>
              <a:ext uri="{FF2B5EF4-FFF2-40B4-BE49-F238E27FC236}">
                <a16:creationId xmlns:a16="http://schemas.microsoft.com/office/drawing/2014/main" id="{12CD137F-3920-4016-95B7-241E46ACE2F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00" r="-2" b="20444"/>
          <a:stretch/>
        </p:blipFill>
        <p:spPr>
          <a:xfrm>
            <a:off x="4064204" y="10"/>
            <a:ext cx="4063593" cy="6857990"/>
          </a:xfrm>
          <a:prstGeom prst="rect">
            <a:avLst/>
          </a:prstGeom>
        </p:spPr>
      </p:pic>
      <p:pic>
        <p:nvPicPr>
          <p:cNvPr id="6" name="Immagine 5" descr="WhatsApp Image 2020-12-04 at 13.00.53">
            <a:extLst>
              <a:ext uri="{FF2B5EF4-FFF2-40B4-BE49-F238E27FC236}">
                <a16:creationId xmlns:a16="http://schemas.microsoft.com/office/drawing/2014/main" id="{FC660073-6859-4BD5-900A-A0AE715E9C5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21944"/>
          <a:stretch/>
        </p:blipFill>
        <p:spPr>
          <a:xfrm>
            <a:off x="8128407" y="10"/>
            <a:ext cx="40635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9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WhatsApp Image 2020-11-25 at 17.57.57">
            <a:extLst>
              <a:ext uri="{FF2B5EF4-FFF2-40B4-BE49-F238E27FC236}">
                <a16:creationId xmlns:a16="http://schemas.microsoft.com/office/drawing/2014/main" id="{9AFDDE48-2885-4E4F-9499-A9974319430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5067"/>
          <a:stretch/>
        </p:blipFill>
        <p:spPr>
          <a:xfrm>
            <a:off x="0" y="1"/>
            <a:ext cx="5981487" cy="6857999"/>
          </a:xfrm>
          <a:prstGeom prst="rect">
            <a:avLst/>
          </a:prstGeom>
        </p:spPr>
      </p:pic>
      <p:pic>
        <p:nvPicPr>
          <p:cNvPr id="2" name="Immagine 1" descr="WhatsApp Image 2020-11-20 at 19.11.27">
            <a:extLst>
              <a:ext uri="{FF2B5EF4-FFF2-40B4-BE49-F238E27FC236}">
                <a16:creationId xmlns:a16="http://schemas.microsoft.com/office/drawing/2014/main" id="{2CD95F63-9C13-4E47-AACA-1A600619C4D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90" r="13041"/>
          <a:stretch/>
        </p:blipFill>
        <p:spPr>
          <a:xfrm>
            <a:off x="6035486" y="-1"/>
            <a:ext cx="610099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4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 descr="WhatsApp Image 2020-12-03 at 18.05.49">
            <a:extLst>
              <a:ext uri="{FF2B5EF4-FFF2-40B4-BE49-F238E27FC236}">
                <a16:creationId xmlns:a16="http://schemas.microsoft.com/office/drawing/2014/main" id="{9F0F8A70-FB96-4970-BEE5-3214F4A1D22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483" r="-1" b="25699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3" name="Immagine 2" descr="WhatsApp Image 2020-11-26 at 18.03.37">
            <a:extLst>
              <a:ext uri="{FF2B5EF4-FFF2-40B4-BE49-F238E27FC236}">
                <a16:creationId xmlns:a16="http://schemas.microsoft.com/office/drawing/2014/main" id="{4DBF6660-0A75-4D90-A6EC-D86F26F7223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095" b="36095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2" name="Immagine 1" descr="WhatsApp Image 2020-11-26 at 18.03.36">
            <a:extLst>
              <a:ext uri="{FF2B5EF4-FFF2-40B4-BE49-F238E27FC236}">
                <a16:creationId xmlns:a16="http://schemas.microsoft.com/office/drawing/2014/main" id="{41938159-8859-4F11-AE60-1E8C56F4A4A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31448"/>
          <a:stretch/>
        </p:blipFill>
        <p:spPr>
          <a:xfrm>
            <a:off x="21" y="10"/>
            <a:ext cx="7479566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7218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2-05 at 16.21.10">
            <a:extLst>
              <a:ext uri="{FF2B5EF4-FFF2-40B4-BE49-F238E27FC236}">
                <a16:creationId xmlns:a16="http://schemas.microsoft.com/office/drawing/2014/main" id="{AA592B10-657C-4DFA-B721-5AC8C76DA5E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353" b="16648"/>
          <a:stretch/>
        </p:blipFill>
        <p:spPr>
          <a:xfrm>
            <a:off x="20" y="10"/>
            <a:ext cx="118871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3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2-06 at 23.34.20">
            <a:extLst>
              <a:ext uri="{FF2B5EF4-FFF2-40B4-BE49-F238E27FC236}">
                <a16:creationId xmlns:a16="http://schemas.microsoft.com/office/drawing/2014/main" id="{122876A1-2258-4570-BCD7-5FF9D37219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8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0-01 at 12.57.32">
            <a:extLst>
              <a:ext uri="{FF2B5EF4-FFF2-40B4-BE49-F238E27FC236}">
                <a16:creationId xmlns:a16="http://schemas.microsoft.com/office/drawing/2014/main" id="{9EB5494E-8BE9-4A8A-909F-2F6A62D237F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" b="24996"/>
          <a:stretch/>
        </p:blipFill>
        <p:spPr>
          <a:xfrm>
            <a:off x="20" y="30832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3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2-06 at 23.34.18 (1)">
            <a:extLst>
              <a:ext uri="{FF2B5EF4-FFF2-40B4-BE49-F238E27FC236}">
                <a16:creationId xmlns:a16="http://schemas.microsoft.com/office/drawing/2014/main" id="{03E83250-7E7F-4265-B708-4E85825B23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1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2-06 at 23.34.18 (2)">
            <a:extLst>
              <a:ext uri="{FF2B5EF4-FFF2-40B4-BE49-F238E27FC236}">
                <a16:creationId xmlns:a16="http://schemas.microsoft.com/office/drawing/2014/main" id="{C2EF5BC5-411B-4255-B67F-42BC2D359C7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874" b="319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0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1-25 at 19.31.24">
            <a:extLst>
              <a:ext uri="{FF2B5EF4-FFF2-40B4-BE49-F238E27FC236}">
                <a16:creationId xmlns:a16="http://schemas.microsoft.com/office/drawing/2014/main" id="{6877630A-DFDD-482E-B2D1-FD9657272C5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55" r="1595"/>
          <a:stretch/>
        </p:blipFill>
        <p:spPr>
          <a:xfrm>
            <a:off x="2" y="10"/>
            <a:ext cx="4063593" cy="6857990"/>
          </a:xfrm>
          <a:prstGeom prst="rect">
            <a:avLst/>
          </a:prstGeom>
        </p:spPr>
      </p:pic>
      <p:pic>
        <p:nvPicPr>
          <p:cNvPr id="4" name="Immagine 3" descr="WhatsApp Image 2020-11-25 at 19.34.00">
            <a:extLst>
              <a:ext uri="{FF2B5EF4-FFF2-40B4-BE49-F238E27FC236}">
                <a16:creationId xmlns:a16="http://schemas.microsoft.com/office/drawing/2014/main" id="{EF923695-7CA5-42E4-9EB1-52D9A5F2D57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897"/>
          <a:stretch/>
        </p:blipFill>
        <p:spPr>
          <a:xfrm>
            <a:off x="4064204" y="10"/>
            <a:ext cx="4063593" cy="6857990"/>
          </a:xfrm>
          <a:prstGeom prst="rect">
            <a:avLst/>
          </a:prstGeom>
        </p:spPr>
      </p:pic>
      <p:pic>
        <p:nvPicPr>
          <p:cNvPr id="5" name="Immagine 4" descr="WhatsApp Image 2020-11-25 at 19.36.40">
            <a:extLst>
              <a:ext uri="{FF2B5EF4-FFF2-40B4-BE49-F238E27FC236}">
                <a16:creationId xmlns:a16="http://schemas.microsoft.com/office/drawing/2014/main" id="{48ED4452-FB6E-49CA-96B0-E1188818496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95" r="13326"/>
          <a:stretch/>
        </p:blipFill>
        <p:spPr>
          <a:xfrm>
            <a:off x="8128407" y="10"/>
            <a:ext cx="40635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9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2-06 at 23.34.22">
            <a:extLst>
              <a:ext uri="{FF2B5EF4-FFF2-40B4-BE49-F238E27FC236}">
                <a16:creationId xmlns:a16="http://schemas.microsoft.com/office/drawing/2014/main" id="{063BA786-CDC5-48B9-941F-D19796B753E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96" b="1770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1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1-27 at 18.30.35">
            <a:extLst>
              <a:ext uri="{FF2B5EF4-FFF2-40B4-BE49-F238E27FC236}">
                <a16:creationId xmlns:a16="http://schemas.microsoft.com/office/drawing/2014/main" id="{9399CBF7-3499-4CE4-88F4-0AF71BB4C3D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095" b="1290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6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DACB4BF-B663-4E4E-97D0-48B50D603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0A5348A-9533-464E-9D6D-2961C4566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WhatsApp Image 2020-12-06 at 23.34.18 (3)">
            <a:extLst>
              <a:ext uri="{FF2B5EF4-FFF2-40B4-BE49-F238E27FC236}">
                <a16:creationId xmlns:a16="http://schemas.microsoft.com/office/drawing/2014/main" id="{619A995E-44BB-4863-B207-D80D5187C76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24" b="43551"/>
          <a:stretch/>
        </p:blipFill>
        <p:spPr>
          <a:xfrm rot="5400000">
            <a:off x="-282830" y="478039"/>
            <a:ext cx="6858000" cy="6086856"/>
          </a:xfrm>
          <a:prstGeom prst="rect">
            <a:avLst/>
          </a:prstGeom>
        </p:spPr>
      </p:pic>
      <p:pic>
        <p:nvPicPr>
          <p:cNvPr id="3" name="Immagine 2" descr="WhatsApp Image 2020-12-06 at 23.34.18">
            <a:extLst>
              <a:ext uri="{FF2B5EF4-FFF2-40B4-BE49-F238E27FC236}">
                <a16:creationId xmlns:a16="http://schemas.microsoft.com/office/drawing/2014/main" id="{D6220EBD-ABDC-4356-B623-260C046C6F0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06" r="28944"/>
          <a:stretch/>
        </p:blipFill>
        <p:spPr>
          <a:xfrm>
            <a:off x="6086856" y="10"/>
            <a:ext cx="610209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7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2-02 at 17.35.29">
            <a:extLst>
              <a:ext uri="{FF2B5EF4-FFF2-40B4-BE49-F238E27FC236}">
                <a16:creationId xmlns:a16="http://schemas.microsoft.com/office/drawing/2014/main" id="{0EEC4533-3178-44BA-B5CA-3B6FA7C3CC2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157" b="366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47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2-03 at 09.04.22">
            <a:extLst>
              <a:ext uri="{FF2B5EF4-FFF2-40B4-BE49-F238E27FC236}">
                <a16:creationId xmlns:a16="http://schemas.microsoft.com/office/drawing/2014/main" id="{DFC880F5-97B1-48FD-AA2F-244C106FCF3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43" b="4867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20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2-12 at 11.37.06">
            <a:extLst>
              <a:ext uri="{FF2B5EF4-FFF2-40B4-BE49-F238E27FC236}">
                <a16:creationId xmlns:a16="http://schemas.microsoft.com/office/drawing/2014/main" id="{33322B2B-9C7C-4DDF-B062-7FCFF615EAF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82" b="535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9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DACB4BF-B663-4E4E-97D0-48B50D603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0A5348A-9533-464E-9D6D-2961C4566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WhatsApp Image 2020-11-18 at 17.32.17">
            <a:extLst>
              <a:ext uri="{FF2B5EF4-FFF2-40B4-BE49-F238E27FC236}">
                <a16:creationId xmlns:a16="http://schemas.microsoft.com/office/drawing/2014/main" id="{CFC698C0-E114-46D4-86AF-88BCB43A3EE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5"/>
          <a:stretch/>
        </p:blipFill>
        <p:spPr>
          <a:xfrm>
            <a:off x="20" y="10"/>
            <a:ext cx="6086836" cy="6857990"/>
          </a:xfrm>
          <a:prstGeom prst="rect">
            <a:avLst/>
          </a:prstGeom>
        </p:spPr>
      </p:pic>
      <p:pic>
        <p:nvPicPr>
          <p:cNvPr id="3" name="Immagine 2" descr="WhatsApp Image 2020-11-18 at 19.20.08">
            <a:extLst>
              <a:ext uri="{FF2B5EF4-FFF2-40B4-BE49-F238E27FC236}">
                <a16:creationId xmlns:a16="http://schemas.microsoft.com/office/drawing/2014/main" id="{48A2E730-661A-4C92-94B8-B40C90C5180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21"/>
          <a:stretch/>
        </p:blipFill>
        <p:spPr>
          <a:xfrm>
            <a:off x="6086856" y="10"/>
            <a:ext cx="610209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72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0-05 at 13.11.09 (2)">
            <a:extLst>
              <a:ext uri="{FF2B5EF4-FFF2-40B4-BE49-F238E27FC236}">
                <a16:creationId xmlns:a16="http://schemas.microsoft.com/office/drawing/2014/main" id="{4BE05C54-FE42-41ED-A587-B2209D9C15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523751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661B241-8FD7-49C6-BF90-DCF382D42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3751" y="0"/>
            <a:ext cx="2668249" cy="6858000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Tutti insieme a teatro, con la fiaba dei tre porcellini</a:t>
            </a:r>
          </a:p>
        </p:txBody>
      </p:sp>
    </p:spTree>
    <p:extLst>
      <p:ext uri="{BB962C8B-B14F-4D97-AF65-F5344CB8AC3E}">
        <p14:creationId xmlns:p14="http://schemas.microsoft.com/office/powerpoint/2010/main" val="277802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WhatsApp Image 2020-11-29 at 10.01.07">
            <a:extLst>
              <a:ext uri="{FF2B5EF4-FFF2-40B4-BE49-F238E27FC236}">
                <a16:creationId xmlns:a16="http://schemas.microsoft.com/office/drawing/2014/main" id="{75DEB7D1-F7FC-4BB8-B4B1-1858EF235CA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53" r="29497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4" name="Immagine 3" descr="WhatsApp Image 2020-12-02 at 18.18.35">
            <a:extLst>
              <a:ext uri="{FF2B5EF4-FFF2-40B4-BE49-F238E27FC236}">
                <a16:creationId xmlns:a16="http://schemas.microsoft.com/office/drawing/2014/main" id="{CBBB1D40-6713-4027-8D42-521412325A7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248" r="-1" b="23331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3" name="Immagine 2" descr="WhatsApp Image 2020-11-21 at 10.59.00">
            <a:extLst>
              <a:ext uri="{FF2B5EF4-FFF2-40B4-BE49-F238E27FC236}">
                <a16:creationId xmlns:a16="http://schemas.microsoft.com/office/drawing/2014/main" id="{B61466BB-1B15-4B2D-B65D-F016A873A15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234" r="-2" b="40344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1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interni, screenshot, elettronico&#10;&#10;Descrizione generata automaticamente">
            <a:extLst>
              <a:ext uri="{FF2B5EF4-FFF2-40B4-BE49-F238E27FC236}">
                <a16:creationId xmlns:a16="http://schemas.microsoft.com/office/drawing/2014/main" id="{48B9EFF0-B399-4412-ADAE-8D3C37A644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2-03 at 18.05.50 (1)">
            <a:extLst>
              <a:ext uri="{FF2B5EF4-FFF2-40B4-BE49-F238E27FC236}">
                <a16:creationId xmlns:a16="http://schemas.microsoft.com/office/drawing/2014/main" id="{FA6A40BB-D8E6-48FB-9B1A-27064CC0C3E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31" r="1665"/>
          <a:stretch/>
        </p:blipFill>
        <p:spPr>
          <a:xfrm>
            <a:off x="2" y="10"/>
            <a:ext cx="4063593" cy="6857990"/>
          </a:xfrm>
          <a:prstGeom prst="rect">
            <a:avLst/>
          </a:prstGeom>
        </p:spPr>
      </p:pic>
      <p:pic>
        <p:nvPicPr>
          <p:cNvPr id="4" name="Immagine 3" descr="WhatsApp Image 2020-12-03 at 18.14.33">
            <a:extLst>
              <a:ext uri="{FF2B5EF4-FFF2-40B4-BE49-F238E27FC236}">
                <a16:creationId xmlns:a16="http://schemas.microsoft.com/office/drawing/2014/main" id="{530F30EA-A2FD-4ADB-8009-AA43B0B699E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97" r="7499"/>
          <a:stretch/>
        </p:blipFill>
        <p:spPr>
          <a:xfrm>
            <a:off x="4064204" y="10"/>
            <a:ext cx="4063593" cy="6857990"/>
          </a:xfrm>
          <a:prstGeom prst="rect">
            <a:avLst/>
          </a:prstGeom>
        </p:spPr>
      </p:pic>
      <p:pic>
        <p:nvPicPr>
          <p:cNvPr id="2" name="Immagine 1" descr="WhatsApp Image 2020-12-03 at 18.05.50">
            <a:extLst>
              <a:ext uri="{FF2B5EF4-FFF2-40B4-BE49-F238E27FC236}">
                <a16:creationId xmlns:a16="http://schemas.microsoft.com/office/drawing/2014/main" id="{7724CFF0-0A08-449D-B5B7-4D3477B21F6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78" b="16018"/>
          <a:stretch/>
        </p:blipFill>
        <p:spPr>
          <a:xfrm rot="16200000">
            <a:off x="6731203" y="1397203"/>
            <a:ext cx="6858000" cy="406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81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1-25 at 17.53.54">
            <a:extLst>
              <a:ext uri="{FF2B5EF4-FFF2-40B4-BE49-F238E27FC236}">
                <a16:creationId xmlns:a16="http://schemas.microsoft.com/office/drawing/2014/main" id="{2AFFF67B-01B1-46D1-9EC4-864C04CA9A5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23" r="16874"/>
          <a:stretch/>
        </p:blipFill>
        <p:spPr>
          <a:xfrm>
            <a:off x="2" y="10"/>
            <a:ext cx="4063593" cy="6857990"/>
          </a:xfrm>
          <a:prstGeom prst="rect">
            <a:avLst/>
          </a:prstGeom>
        </p:spPr>
      </p:pic>
      <p:pic>
        <p:nvPicPr>
          <p:cNvPr id="4" name="Immagine 3" descr="WhatsApp Image 2020-11-25 at 17.53.55 (1)">
            <a:extLst>
              <a:ext uri="{FF2B5EF4-FFF2-40B4-BE49-F238E27FC236}">
                <a16:creationId xmlns:a16="http://schemas.microsoft.com/office/drawing/2014/main" id="{D027F060-7096-4716-834F-D29A6F35B63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01" r="5196"/>
          <a:stretch/>
        </p:blipFill>
        <p:spPr>
          <a:xfrm>
            <a:off x="4064204" y="10"/>
            <a:ext cx="4063593" cy="6857990"/>
          </a:xfrm>
          <a:prstGeom prst="rect">
            <a:avLst/>
          </a:prstGeom>
        </p:spPr>
      </p:pic>
      <p:pic>
        <p:nvPicPr>
          <p:cNvPr id="5" name="Immagine 4" descr="WhatsApp Image 2020-11-25 at 17.53.55">
            <a:extLst>
              <a:ext uri="{FF2B5EF4-FFF2-40B4-BE49-F238E27FC236}">
                <a16:creationId xmlns:a16="http://schemas.microsoft.com/office/drawing/2014/main" id="{9A954442-636D-4362-9211-C00106F025E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56" r="13941"/>
          <a:stretch/>
        </p:blipFill>
        <p:spPr>
          <a:xfrm>
            <a:off x="8128407" y="10"/>
            <a:ext cx="4063593" cy="6857990"/>
          </a:xfrm>
          <a:prstGeom prst="rect">
            <a:avLst/>
          </a:prstGeom>
        </p:spPr>
      </p:pic>
      <p:pic>
        <p:nvPicPr>
          <p:cNvPr id="7" name="Immagine 6" descr="WhatsApp Image 2020-11-25 at 17.53.55">
            <a:extLst>
              <a:ext uri="{FF2B5EF4-FFF2-40B4-BE49-F238E27FC236}">
                <a16:creationId xmlns:a16="http://schemas.microsoft.com/office/drawing/2014/main" id="{04572486-FA1A-416F-AFD3-92E98359D8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2825" y="0"/>
            <a:ext cx="5086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34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WhatsApp Image 2020-11-25 at 17.53.58">
            <a:extLst>
              <a:ext uri="{FF2B5EF4-FFF2-40B4-BE49-F238E27FC236}">
                <a16:creationId xmlns:a16="http://schemas.microsoft.com/office/drawing/2014/main" id="{BB1C9DF0-3353-44FA-96E2-5BF40463EB0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229" r="-2" b="22381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3" name="Immagine 2" descr="WhatsApp Image 2020-11-25 at 17.53.58 (2)">
            <a:extLst>
              <a:ext uri="{FF2B5EF4-FFF2-40B4-BE49-F238E27FC236}">
                <a16:creationId xmlns:a16="http://schemas.microsoft.com/office/drawing/2014/main" id="{4E1A880B-AF60-4819-B18E-64A6FC5F9D8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05" b="33555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2" name="Immagine 1" descr="WhatsApp Image 2020-11-25 at 17.53.58 (1)">
            <a:extLst>
              <a:ext uri="{FF2B5EF4-FFF2-40B4-BE49-F238E27FC236}">
                <a16:creationId xmlns:a16="http://schemas.microsoft.com/office/drawing/2014/main" id="{A1BE0E70-EA8E-445A-8471-0B0DBD0020F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13" r="7353" b="1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8363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reenshot (303)">
            <a:extLst>
              <a:ext uri="{FF2B5EF4-FFF2-40B4-BE49-F238E27FC236}">
                <a16:creationId xmlns:a16="http://schemas.microsoft.com/office/drawing/2014/main" id="{49E7A2E5-E754-49F9-858B-B37AFF841A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88"/>
            <a:ext cx="6096000" cy="6854825"/>
          </a:xfrm>
          <a:prstGeom prst="rect">
            <a:avLst/>
          </a:prstGeom>
        </p:spPr>
      </p:pic>
      <p:pic>
        <p:nvPicPr>
          <p:cNvPr id="3" name="Immagine 2" descr="Screenshot (312)">
            <a:extLst>
              <a:ext uri="{FF2B5EF4-FFF2-40B4-BE49-F238E27FC236}">
                <a16:creationId xmlns:a16="http://schemas.microsoft.com/office/drawing/2014/main" id="{A995E334-04A4-4051-BEF7-C8B6BB923B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589"/>
            <a:ext cx="6096000" cy="685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8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WhatsApp Image 2020-11-26 at 21.06.57">
            <a:extLst>
              <a:ext uri="{FF2B5EF4-FFF2-40B4-BE49-F238E27FC236}">
                <a16:creationId xmlns:a16="http://schemas.microsoft.com/office/drawing/2014/main" id="{348D23A4-A28E-4098-B881-7E31C252F36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79" r="23897" b="2"/>
          <a:stretch/>
        </p:blipFill>
        <p:spPr>
          <a:xfrm>
            <a:off x="2" y="10"/>
            <a:ext cx="4063593" cy="6857990"/>
          </a:xfrm>
          <a:prstGeom prst="rect">
            <a:avLst/>
          </a:prstGeom>
        </p:spPr>
      </p:pic>
      <p:pic>
        <p:nvPicPr>
          <p:cNvPr id="3" name="Immagine 2" descr="WhatsApp Image 2020-11-28 at 17.48.18 (2)">
            <a:extLst>
              <a:ext uri="{FF2B5EF4-FFF2-40B4-BE49-F238E27FC236}">
                <a16:creationId xmlns:a16="http://schemas.microsoft.com/office/drawing/2014/main" id="{82375590-5B9C-40EB-9C0F-8854ABE9957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8" r="19207"/>
          <a:stretch/>
        </p:blipFill>
        <p:spPr>
          <a:xfrm>
            <a:off x="4064204" y="10"/>
            <a:ext cx="4063593" cy="6857990"/>
          </a:xfrm>
          <a:prstGeom prst="rect">
            <a:avLst/>
          </a:prstGeom>
        </p:spPr>
      </p:pic>
      <p:pic>
        <p:nvPicPr>
          <p:cNvPr id="2" name="Immagine 1" descr="WhatsApp Image 2020-11-28 at 17.48.18 (1)">
            <a:extLst>
              <a:ext uri="{FF2B5EF4-FFF2-40B4-BE49-F238E27FC236}">
                <a16:creationId xmlns:a16="http://schemas.microsoft.com/office/drawing/2014/main" id="{C59DC76D-37FB-4C2F-A387-A1132EE4C30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10" r="4885"/>
          <a:stretch/>
        </p:blipFill>
        <p:spPr>
          <a:xfrm>
            <a:off x="8128407" y="10"/>
            <a:ext cx="406359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65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2-09 at 15.25.33">
            <a:extLst>
              <a:ext uri="{FF2B5EF4-FFF2-40B4-BE49-F238E27FC236}">
                <a16:creationId xmlns:a16="http://schemas.microsoft.com/office/drawing/2014/main" id="{04C32496-88BA-41A2-90A9-ED6C1EC710B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574" b="2051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4" name="Immagine 3" descr="WhatsApp Image 2020-12-09 at 15.02.25">
            <a:extLst>
              <a:ext uri="{FF2B5EF4-FFF2-40B4-BE49-F238E27FC236}">
                <a16:creationId xmlns:a16="http://schemas.microsoft.com/office/drawing/2014/main" id="{19B07C53-BEFB-4DED-9A5B-1786BDCC3E1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62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2-11 at 14.34.09">
            <a:extLst>
              <a:ext uri="{FF2B5EF4-FFF2-40B4-BE49-F238E27FC236}">
                <a16:creationId xmlns:a16="http://schemas.microsoft.com/office/drawing/2014/main" id="{D6A1525A-43CD-4C83-86B8-B596DB21DB4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999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7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1-18 at 09.03.49">
            <a:extLst>
              <a:ext uri="{FF2B5EF4-FFF2-40B4-BE49-F238E27FC236}">
                <a16:creationId xmlns:a16="http://schemas.microsoft.com/office/drawing/2014/main" id="{2C528C44-CC9D-4D0C-9366-AADD25149F6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718" r="1" b="10940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2" name="Immagine 1" descr="WhatsApp Image 2020-11-18 at 09.03.28">
            <a:extLst>
              <a:ext uri="{FF2B5EF4-FFF2-40B4-BE49-F238E27FC236}">
                <a16:creationId xmlns:a16="http://schemas.microsoft.com/office/drawing/2014/main" id="{1B141AC9-7421-4115-AF9B-6B2EDC2B73C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632" r="-1" b="21947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4" name="Immagine 3" descr="WhatsApp Image 2020-11-18 at 09.06.54">
            <a:extLst>
              <a:ext uri="{FF2B5EF4-FFF2-40B4-BE49-F238E27FC236}">
                <a16:creationId xmlns:a16="http://schemas.microsoft.com/office/drawing/2014/main" id="{028B2FE4-8585-4DFE-B6EF-BEFCABA8716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795" r="-2" b="23784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0-05 at 13.10.07">
            <a:extLst>
              <a:ext uri="{FF2B5EF4-FFF2-40B4-BE49-F238E27FC236}">
                <a16:creationId xmlns:a16="http://schemas.microsoft.com/office/drawing/2014/main" id="{497B016E-6383-472E-BA83-4155B843860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419" b="459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9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WhatsApp Image 2020-11-25 at 09.12.47">
            <a:extLst>
              <a:ext uri="{FF2B5EF4-FFF2-40B4-BE49-F238E27FC236}">
                <a16:creationId xmlns:a16="http://schemas.microsoft.com/office/drawing/2014/main" id="{AAE3D167-C9A6-4AD8-8BA2-7CC583CC47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1" y="0"/>
            <a:ext cx="6095999" cy="7045235"/>
          </a:xfrm>
          <a:prstGeom prst="rect">
            <a:avLst/>
          </a:prstGeom>
        </p:spPr>
      </p:pic>
      <p:pic>
        <p:nvPicPr>
          <p:cNvPr id="3" name="Immagine 2" descr="WhatsApp Image 2020-11-25 at 15.23.09">
            <a:extLst>
              <a:ext uri="{FF2B5EF4-FFF2-40B4-BE49-F238E27FC236}">
                <a16:creationId xmlns:a16="http://schemas.microsoft.com/office/drawing/2014/main" id="{C66806ED-213D-4A73-A62D-EAEF993C89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96000" cy="696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4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WhatsApp Image 2020-11-25 at 15.23.22">
            <a:extLst>
              <a:ext uri="{FF2B5EF4-FFF2-40B4-BE49-F238E27FC236}">
                <a16:creationId xmlns:a16="http://schemas.microsoft.com/office/drawing/2014/main" id="{85A2CB28-E1F9-402E-A018-8ED1522B7D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2195" y="17585"/>
            <a:ext cx="5143500" cy="6858000"/>
          </a:xfrm>
          <a:prstGeom prst="rect">
            <a:avLst/>
          </a:prstGeom>
        </p:spPr>
      </p:pic>
      <p:pic>
        <p:nvPicPr>
          <p:cNvPr id="3" name="Immagine 2" descr="WhatsApp Image 2020-11-25 at 15.23.48">
            <a:extLst>
              <a:ext uri="{FF2B5EF4-FFF2-40B4-BE49-F238E27FC236}">
                <a16:creationId xmlns:a16="http://schemas.microsoft.com/office/drawing/2014/main" id="{08085089-C1F3-444C-A743-674A5F5D8C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9806" y="-17585"/>
            <a:ext cx="4352193" cy="6858000"/>
          </a:xfrm>
          <a:prstGeom prst="rect">
            <a:avLst/>
          </a:prstGeom>
        </p:spPr>
      </p:pic>
      <p:pic>
        <p:nvPicPr>
          <p:cNvPr id="4" name="Immagine 3" descr="WhatsApp Image 2020-11-25 at 15.24.21">
            <a:extLst>
              <a:ext uri="{FF2B5EF4-FFF2-40B4-BE49-F238E27FC236}">
                <a16:creationId xmlns:a16="http://schemas.microsoft.com/office/drawing/2014/main" id="{CC08044B-0F67-4FE0-8872-356D3BF898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585"/>
            <a:ext cx="4352195" cy="703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47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testo, elettronico, screenshot, interni&#10;&#10;Descrizione generata automaticamente">
            <a:extLst>
              <a:ext uri="{FF2B5EF4-FFF2-40B4-BE49-F238E27FC236}">
                <a16:creationId xmlns:a16="http://schemas.microsoft.com/office/drawing/2014/main" id="{48D3FE9F-FD87-470F-9D32-ABD2D134BB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5" r="-1" b="-1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7" name="Immagine 6" descr="Immagine che contiene testo, screenshot, computer, interni&#10;&#10;Descrizione generata automaticamente">
            <a:extLst>
              <a:ext uri="{FF2B5EF4-FFF2-40B4-BE49-F238E27FC236}">
                <a16:creationId xmlns:a16="http://schemas.microsoft.com/office/drawing/2014/main" id="{B596723E-B9AE-4A7A-8651-DE5351D5F3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03" b="18477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9" name="Immagine 8" descr="Immagine che contiene testo, screenshot, monitor, interni&#10;&#10;Descrizione generata automaticamente">
            <a:extLst>
              <a:ext uri="{FF2B5EF4-FFF2-40B4-BE49-F238E27FC236}">
                <a16:creationId xmlns:a16="http://schemas.microsoft.com/office/drawing/2014/main" id="{7E8F3F1D-38D3-4770-BC91-E8CDA0F789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65" r="26994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5156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DACB4BF-B663-4E4E-97D0-48B50D603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0A5348A-9533-464E-9D6D-2961C4566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 descr="Screenshot (321)">
            <a:extLst>
              <a:ext uri="{FF2B5EF4-FFF2-40B4-BE49-F238E27FC236}">
                <a16:creationId xmlns:a16="http://schemas.microsoft.com/office/drawing/2014/main" id="{E65D5AE3-B1CA-4A2D-814E-18E00948758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05" r="-2" b="-2"/>
          <a:stretch/>
        </p:blipFill>
        <p:spPr>
          <a:xfrm>
            <a:off x="20" y="10"/>
            <a:ext cx="6086836" cy="6857990"/>
          </a:xfrm>
          <a:prstGeom prst="rect">
            <a:avLst/>
          </a:prstGeom>
        </p:spPr>
      </p:pic>
      <p:pic>
        <p:nvPicPr>
          <p:cNvPr id="4" name="Immagine 3" descr="Screenshot (312)">
            <a:extLst>
              <a:ext uri="{FF2B5EF4-FFF2-40B4-BE49-F238E27FC236}">
                <a16:creationId xmlns:a16="http://schemas.microsoft.com/office/drawing/2014/main" id="{5BDB6F8A-CE58-4F69-B28A-12544121AD9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7" r="3" b="3"/>
          <a:stretch/>
        </p:blipFill>
        <p:spPr>
          <a:xfrm>
            <a:off x="6086856" y="10"/>
            <a:ext cx="610209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61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screenshot, elettronico, diverso&#10;&#10;Descrizione generata automaticamente">
            <a:extLst>
              <a:ext uri="{FF2B5EF4-FFF2-40B4-BE49-F238E27FC236}">
                <a16:creationId xmlns:a16="http://schemas.microsoft.com/office/drawing/2014/main" id="{BC72DA1C-D638-4280-8726-F1693B70CB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DACB4BF-B663-4E4E-97D0-48B50D603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0A5348A-9533-464E-9D6D-2961C4566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WhatsApp Image 2020-11-27 at 18.19.50">
            <a:extLst>
              <a:ext uri="{FF2B5EF4-FFF2-40B4-BE49-F238E27FC236}">
                <a16:creationId xmlns:a16="http://schemas.microsoft.com/office/drawing/2014/main" id="{61821A63-31FD-4A44-A4E3-13DFF3CBFEF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" b="35216"/>
          <a:stretch/>
        </p:blipFill>
        <p:spPr>
          <a:xfrm>
            <a:off x="20" y="10"/>
            <a:ext cx="6086836" cy="6857990"/>
          </a:xfrm>
          <a:prstGeom prst="rect">
            <a:avLst/>
          </a:prstGeom>
        </p:spPr>
      </p:pic>
      <p:pic>
        <p:nvPicPr>
          <p:cNvPr id="3" name="Immagine 2" descr="WhatsApp Image 2020-11-27 at 18.17.01">
            <a:extLst>
              <a:ext uri="{FF2B5EF4-FFF2-40B4-BE49-F238E27FC236}">
                <a16:creationId xmlns:a16="http://schemas.microsoft.com/office/drawing/2014/main" id="{A684A03F-EF15-4AC9-BB3F-319B22BBB26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371" r="-2" b="23410"/>
          <a:stretch/>
        </p:blipFill>
        <p:spPr>
          <a:xfrm>
            <a:off x="6086856" y="10"/>
            <a:ext cx="610209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3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WhatsApp Image 2020-11-27 at 18.15.57">
            <a:extLst>
              <a:ext uri="{FF2B5EF4-FFF2-40B4-BE49-F238E27FC236}">
                <a16:creationId xmlns:a16="http://schemas.microsoft.com/office/drawing/2014/main" id="{C812090A-F37D-4859-A96C-C921399C170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36" r="13551" b="-1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2" name="Immagine 1" descr="WhatsApp Image 2020-11-27 at 18.15.57 (1)">
            <a:extLst>
              <a:ext uri="{FF2B5EF4-FFF2-40B4-BE49-F238E27FC236}">
                <a16:creationId xmlns:a16="http://schemas.microsoft.com/office/drawing/2014/main" id="{D0822C11-BB21-4CB8-93B2-12D0E268785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78" b="12413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4" name="Immagine 3" descr="WhatsApp Image 2020-11-27 at 18.16.43">
            <a:extLst>
              <a:ext uri="{FF2B5EF4-FFF2-40B4-BE49-F238E27FC236}">
                <a16:creationId xmlns:a16="http://schemas.microsoft.com/office/drawing/2014/main" id="{2572049A-12ED-4087-AAEC-7CF973BE864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163" r="-1" b="2285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8301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WhatsApp Image 2020-11-25 at 12.43.23">
            <a:extLst>
              <a:ext uri="{FF2B5EF4-FFF2-40B4-BE49-F238E27FC236}">
                <a16:creationId xmlns:a16="http://schemas.microsoft.com/office/drawing/2014/main" id="{B92B29EC-CAA3-4F4A-8934-C7A21883BE2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95"/>
          <a:stretch/>
        </p:blipFill>
        <p:spPr>
          <a:xfrm>
            <a:off x="2" y="10"/>
            <a:ext cx="4063593" cy="6857990"/>
          </a:xfrm>
          <a:prstGeom prst="rect">
            <a:avLst/>
          </a:prstGeom>
        </p:spPr>
      </p:pic>
      <p:pic>
        <p:nvPicPr>
          <p:cNvPr id="5" name="Immagine 4" descr="WhatsApp Image 2020-11-25 at 12.52.16">
            <a:extLst>
              <a:ext uri="{FF2B5EF4-FFF2-40B4-BE49-F238E27FC236}">
                <a16:creationId xmlns:a16="http://schemas.microsoft.com/office/drawing/2014/main" id="{C02D14D7-95C2-4F44-8146-190F02CAB39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45" r="6751"/>
          <a:stretch/>
        </p:blipFill>
        <p:spPr>
          <a:xfrm>
            <a:off x="4064204" y="10"/>
            <a:ext cx="4063593" cy="6857990"/>
          </a:xfrm>
          <a:prstGeom prst="rect">
            <a:avLst/>
          </a:prstGeom>
        </p:spPr>
      </p:pic>
      <p:pic>
        <p:nvPicPr>
          <p:cNvPr id="3" name="Immagine 2" descr="WhatsApp Image 2020-11-25 at 12.42.03">
            <a:extLst>
              <a:ext uri="{FF2B5EF4-FFF2-40B4-BE49-F238E27FC236}">
                <a16:creationId xmlns:a16="http://schemas.microsoft.com/office/drawing/2014/main" id="{CEA1BBEA-BE5B-4987-A264-B69817C4817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42" r="3953"/>
          <a:stretch/>
        </p:blipFill>
        <p:spPr>
          <a:xfrm>
            <a:off x="8128407" y="10"/>
            <a:ext cx="40635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05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WhatsApp Image 2020-12-04 at 10.22.42">
            <a:extLst>
              <a:ext uri="{FF2B5EF4-FFF2-40B4-BE49-F238E27FC236}">
                <a16:creationId xmlns:a16="http://schemas.microsoft.com/office/drawing/2014/main" id="{C25EFF57-CFD4-4C75-94CD-071C686DA23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21944"/>
          <a:stretch/>
        </p:blipFill>
        <p:spPr>
          <a:xfrm>
            <a:off x="2" y="10"/>
            <a:ext cx="4063593" cy="6857990"/>
          </a:xfrm>
          <a:prstGeom prst="rect">
            <a:avLst/>
          </a:prstGeom>
        </p:spPr>
      </p:pic>
      <p:pic>
        <p:nvPicPr>
          <p:cNvPr id="3" name="Immagine 2" descr="WhatsApp Image 2020-12-04 at 10.00.12">
            <a:extLst>
              <a:ext uri="{FF2B5EF4-FFF2-40B4-BE49-F238E27FC236}">
                <a16:creationId xmlns:a16="http://schemas.microsoft.com/office/drawing/2014/main" id="{46828E20-064D-4EDA-B235-804147D5868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9" r="-2" b="21165"/>
          <a:stretch/>
        </p:blipFill>
        <p:spPr>
          <a:xfrm>
            <a:off x="4064204" y="10"/>
            <a:ext cx="4063593" cy="6857990"/>
          </a:xfrm>
          <a:prstGeom prst="rect">
            <a:avLst/>
          </a:prstGeom>
        </p:spPr>
      </p:pic>
      <p:pic>
        <p:nvPicPr>
          <p:cNvPr id="2" name="Immagine 1" descr="WhatsApp Image 2020-11-30 at 17.42.35">
            <a:extLst>
              <a:ext uri="{FF2B5EF4-FFF2-40B4-BE49-F238E27FC236}">
                <a16:creationId xmlns:a16="http://schemas.microsoft.com/office/drawing/2014/main" id="{3CB5DDA3-40F3-4D21-B76F-A0F370635B2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177" r="-2" b="2767"/>
          <a:stretch/>
        </p:blipFill>
        <p:spPr>
          <a:xfrm>
            <a:off x="8128407" y="10"/>
            <a:ext cx="40635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0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WhatsApp Image 2020-11-20 at 18.37.58">
            <a:extLst>
              <a:ext uri="{FF2B5EF4-FFF2-40B4-BE49-F238E27FC236}">
                <a16:creationId xmlns:a16="http://schemas.microsoft.com/office/drawing/2014/main" id="{7F92B52A-D286-4A9D-A604-8E0B99DFFBF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47" r="8549"/>
          <a:stretch/>
        </p:blipFill>
        <p:spPr>
          <a:xfrm>
            <a:off x="2" y="10"/>
            <a:ext cx="4063593" cy="6857990"/>
          </a:xfrm>
          <a:prstGeom prst="rect">
            <a:avLst/>
          </a:prstGeom>
        </p:spPr>
      </p:pic>
      <p:pic>
        <p:nvPicPr>
          <p:cNvPr id="3" name="Immagine 2" descr="WhatsApp Image 2020-11-20 at 13.02.52">
            <a:extLst>
              <a:ext uri="{FF2B5EF4-FFF2-40B4-BE49-F238E27FC236}">
                <a16:creationId xmlns:a16="http://schemas.microsoft.com/office/drawing/2014/main" id="{D7D1FB96-8507-4375-9375-3E4C270AC95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11" r="4584"/>
          <a:stretch/>
        </p:blipFill>
        <p:spPr>
          <a:xfrm>
            <a:off x="4064204" y="10"/>
            <a:ext cx="4063593" cy="6857990"/>
          </a:xfrm>
          <a:prstGeom prst="rect">
            <a:avLst/>
          </a:prstGeom>
        </p:spPr>
      </p:pic>
      <p:pic>
        <p:nvPicPr>
          <p:cNvPr id="2" name="Immagine 1" descr="WhatsApp Image 2020-11-20 at 13.02.35">
            <a:extLst>
              <a:ext uri="{FF2B5EF4-FFF2-40B4-BE49-F238E27FC236}">
                <a16:creationId xmlns:a16="http://schemas.microsoft.com/office/drawing/2014/main" id="{842673EC-9489-48CA-9648-231D5DF19F8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85" r="2111"/>
          <a:stretch/>
        </p:blipFill>
        <p:spPr>
          <a:xfrm>
            <a:off x="8128407" y="10"/>
            <a:ext cx="40635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0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0-05 at 13.10.05">
            <a:extLst>
              <a:ext uri="{FF2B5EF4-FFF2-40B4-BE49-F238E27FC236}">
                <a16:creationId xmlns:a16="http://schemas.microsoft.com/office/drawing/2014/main" id="{41A7BE02-29DA-4CEA-8D60-A7859A03004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6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2-04 at 14.15.51 (1)">
            <a:extLst>
              <a:ext uri="{FF2B5EF4-FFF2-40B4-BE49-F238E27FC236}">
                <a16:creationId xmlns:a16="http://schemas.microsoft.com/office/drawing/2014/main" id="{878E8F71-3330-4F3A-9F19-3DE66B25771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323" r="-3" b="10554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2" name="Immagine 1" descr="WhatsApp Image 2020-12-04 at 14.15.51">
            <a:extLst>
              <a:ext uri="{FF2B5EF4-FFF2-40B4-BE49-F238E27FC236}">
                <a16:creationId xmlns:a16="http://schemas.microsoft.com/office/drawing/2014/main" id="{2332A669-B0C0-4357-8B1F-629EFECBBDF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404" b="35156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Immagine 4" descr="WhatsApp Image 2020-12-04 at 14.25.24">
            <a:extLst>
              <a:ext uri="{FF2B5EF4-FFF2-40B4-BE49-F238E27FC236}">
                <a16:creationId xmlns:a16="http://schemas.microsoft.com/office/drawing/2014/main" id="{375FBBFC-DA13-438D-9D54-373145CBB0C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706" r="-1" b="18741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8949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425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25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DACB4BF-B663-4E4E-97D0-48B50D603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0A5348A-9533-464E-9D6D-2961C4566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 descr="Screenshot (350)">
            <a:extLst>
              <a:ext uri="{FF2B5EF4-FFF2-40B4-BE49-F238E27FC236}">
                <a16:creationId xmlns:a16="http://schemas.microsoft.com/office/drawing/2014/main" id="{42DF9FD4-7B34-4A6C-88EB-857EEC9D3F4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63" r="2" b="777"/>
          <a:stretch/>
        </p:blipFill>
        <p:spPr>
          <a:xfrm>
            <a:off x="20" y="10"/>
            <a:ext cx="6086836" cy="6857990"/>
          </a:xfrm>
          <a:prstGeom prst="rect">
            <a:avLst/>
          </a:prstGeom>
        </p:spPr>
      </p:pic>
      <p:pic>
        <p:nvPicPr>
          <p:cNvPr id="3" name="Immagine 2" descr="Screenshot (354)">
            <a:extLst>
              <a:ext uri="{FF2B5EF4-FFF2-40B4-BE49-F238E27FC236}">
                <a16:creationId xmlns:a16="http://schemas.microsoft.com/office/drawing/2014/main" id="{3AF2E6D0-523F-4CF6-8E24-BF2E2FC655C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339"/>
          <a:stretch/>
        </p:blipFill>
        <p:spPr>
          <a:xfrm>
            <a:off x="6086856" y="10"/>
            <a:ext cx="610209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51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WhatsApp Image 2020-12-10 at 15.07.55">
            <a:extLst>
              <a:ext uri="{FF2B5EF4-FFF2-40B4-BE49-F238E27FC236}">
                <a16:creationId xmlns:a16="http://schemas.microsoft.com/office/drawing/2014/main" id="{A8228E16-6269-493B-B8D5-DF77353165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07200" cy="6858000"/>
          </a:xfrm>
          <a:prstGeom prst="rect">
            <a:avLst/>
          </a:prstGeom>
        </p:spPr>
      </p:pic>
      <p:pic>
        <p:nvPicPr>
          <p:cNvPr id="3" name="Immagine 2" descr="WhatsApp Image 2020-12-10 at 16.07.47">
            <a:extLst>
              <a:ext uri="{FF2B5EF4-FFF2-40B4-BE49-F238E27FC236}">
                <a16:creationId xmlns:a16="http://schemas.microsoft.com/office/drawing/2014/main" id="{429824F2-3EA5-4B02-A3BD-43CC9E46F7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7200" y="0"/>
            <a:ext cx="5740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5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WhatsApp Image 2020-12-09 at 10.03.23">
            <a:extLst>
              <a:ext uri="{FF2B5EF4-FFF2-40B4-BE49-F238E27FC236}">
                <a16:creationId xmlns:a16="http://schemas.microsoft.com/office/drawing/2014/main" id="{87077F46-D363-4674-A641-0B25FBF5BF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5065" y="0"/>
            <a:ext cx="6780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37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WhatsApp Image 2020-12-09 at 21.39.15 (1)">
            <a:extLst>
              <a:ext uri="{FF2B5EF4-FFF2-40B4-BE49-F238E27FC236}">
                <a16:creationId xmlns:a16="http://schemas.microsoft.com/office/drawing/2014/main" id="{C190F782-9C7E-4823-B0A6-F4C9F14E73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0" y="0"/>
            <a:ext cx="6197600" cy="6858000"/>
          </a:xfrm>
          <a:prstGeom prst="rect">
            <a:avLst/>
          </a:prstGeom>
        </p:spPr>
      </p:pic>
      <p:pic>
        <p:nvPicPr>
          <p:cNvPr id="3" name="Immagine 2" descr="WhatsApp Image 2020-12-09 at 21.39.15">
            <a:extLst>
              <a:ext uri="{FF2B5EF4-FFF2-40B4-BE49-F238E27FC236}">
                <a16:creationId xmlns:a16="http://schemas.microsoft.com/office/drawing/2014/main" id="{0A3D9FB9-48E2-41D5-9BC4-A25236C592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8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WhatsApp Image 2020-12-11 at 13.27.09 (1)">
            <a:extLst>
              <a:ext uri="{FF2B5EF4-FFF2-40B4-BE49-F238E27FC236}">
                <a16:creationId xmlns:a16="http://schemas.microsoft.com/office/drawing/2014/main" id="{3A09D6FE-03F6-4F17-AF95-B5CF8F0D99F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21" r="2" b="15373"/>
          <a:stretch/>
        </p:blipFill>
        <p:spPr>
          <a:xfrm>
            <a:off x="2" y="10"/>
            <a:ext cx="4063593" cy="6857990"/>
          </a:xfrm>
          <a:prstGeom prst="rect">
            <a:avLst/>
          </a:prstGeom>
        </p:spPr>
      </p:pic>
      <p:pic>
        <p:nvPicPr>
          <p:cNvPr id="4" name="Immagine 3" descr="WhatsApp Image 2020-12-11 at 13.27.09">
            <a:extLst>
              <a:ext uri="{FF2B5EF4-FFF2-40B4-BE49-F238E27FC236}">
                <a16:creationId xmlns:a16="http://schemas.microsoft.com/office/drawing/2014/main" id="{7553C5FF-4A77-4C0B-BDA2-38608AF31F2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55" r="2" b="15739"/>
          <a:stretch/>
        </p:blipFill>
        <p:spPr>
          <a:xfrm>
            <a:off x="4064204" y="10"/>
            <a:ext cx="4063593" cy="6857990"/>
          </a:xfrm>
          <a:prstGeom prst="rect">
            <a:avLst/>
          </a:prstGeom>
        </p:spPr>
      </p:pic>
      <p:pic>
        <p:nvPicPr>
          <p:cNvPr id="5" name="Immagine 4" descr="WhatsApp Image 2020-12-11 at 13.28.06">
            <a:extLst>
              <a:ext uri="{FF2B5EF4-FFF2-40B4-BE49-F238E27FC236}">
                <a16:creationId xmlns:a16="http://schemas.microsoft.com/office/drawing/2014/main" id="{B9B5026A-6F42-429D-A6BB-A29776FC55D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425" r="2" b="5568"/>
          <a:stretch/>
        </p:blipFill>
        <p:spPr>
          <a:xfrm>
            <a:off x="8128407" y="10"/>
            <a:ext cx="40635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79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2-13 at 20.23.11">
            <a:extLst>
              <a:ext uri="{FF2B5EF4-FFF2-40B4-BE49-F238E27FC236}">
                <a16:creationId xmlns:a16="http://schemas.microsoft.com/office/drawing/2014/main" id="{09A3D4D1-85B0-4581-8E5A-786739680FE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36718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5" name="Immagine 4" descr="WhatsApp Image 2020-12-13 at 20.23.48">
            <a:extLst>
              <a:ext uri="{FF2B5EF4-FFF2-40B4-BE49-F238E27FC236}">
                <a16:creationId xmlns:a16="http://schemas.microsoft.com/office/drawing/2014/main" id="{1D28C035-4C7E-4BCB-9406-2B7AA66D3B1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995" b="5630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2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DACB4BF-B663-4E4E-97D0-48B50D603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0A5348A-9533-464E-9D6D-2961C4566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WhatsApp Image 2020-12-11 at 15.44.49">
            <a:extLst>
              <a:ext uri="{FF2B5EF4-FFF2-40B4-BE49-F238E27FC236}">
                <a16:creationId xmlns:a16="http://schemas.microsoft.com/office/drawing/2014/main" id="{67FE4A5B-FB29-4BEC-9A31-DE02BAD0167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5"/>
          <a:stretch/>
        </p:blipFill>
        <p:spPr>
          <a:xfrm rot="16200000">
            <a:off x="-385572" y="385572"/>
            <a:ext cx="6858000" cy="6086856"/>
          </a:xfrm>
          <a:prstGeom prst="rect">
            <a:avLst/>
          </a:prstGeom>
        </p:spPr>
      </p:pic>
      <p:pic>
        <p:nvPicPr>
          <p:cNvPr id="3" name="Immagine 2" descr="WhatsApp Image 2020-12-11 at 15.44.37">
            <a:extLst>
              <a:ext uri="{FF2B5EF4-FFF2-40B4-BE49-F238E27FC236}">
                <a16:creationId xmlns:a16="http://schemas.microsoft.com/office/drawing/2014/main" id="{76526263-B912-44E1-8A53-938DA6EE45F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33"/>
          <a:stretch/>
        </p:blipFill>
        <p:spPr>
          <a:xfrm>
            <a:off x="6086856" y="10"/>
            <a:ext cx="610209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55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WhatsApp Image 2020-12-18 at 18.15.16">
            <a:extLst>
              <a:ext uri="{FF2B5EF4-FFF2-40B4-BE49-F238E27FC236}">
                <a16:creationId xmlns:a16="http://schemas.microsoft.com/office/drawing/2014/main" id="{5106A188-7ADC-4240-B194-1EB17C23EEE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69" r="-2" b="-2"/>
          <a:stretch/>
        </p:blipFill>
        <p:spPr>
          <a:xfrm>
            <a:off x="2" y="10"/>
            <a:ext cx="4063593" cy="6857990"/>
          </a:xfrm>
          <a:prstGeom prst="rect">
            <a:avLst/>
          </a:prstGeom>
        </p:spPr>
      </p:pic>
      <p:pic>
        <p:nvPicPr>
          <p:cNvPr id="3" name="Immagine 2" descr="WhatsApp Image 2020-12-18 at 18.14.40">
            <a:extLst>
              <a:ext uri="{FF2B5EF4-FFF2-40B4-BE49-F238E27FC236}">
                <a16:creationId xmlns:a16="http://schemas.microsoft.com/office/drawing/2014/main" id="{0F7197AC-7884-4566-B189-5B2F85318E6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69" r="-2" b="-2"/>
          <a:stretch/>
        </p:blipFill>
        <p:spPr>
          <a:xfrm>
            <a:off x="4064204" y="10"/>
            <a:ext cx="4063593" cy="6857990"/>
          </a:xfrm>
          <a:prstGeom prst="rect">
            <a:avLst/>
          </a:prstGeom>
        </p:spPr>
      </p:pic>
      <p:pic>
        <p:nvPicPr>
          <p:cNvPr id="5" name="Immagine 4" descr="WhatsApp Image 2020-12-18 at 18.15.34">
            <a:extLst>
              <a:ext uri="{FF2B5EF4-FFF2-40B4-BE49-F238E27FC236}">
                <a16:creationId xmlns:a16="http://schemas.microsoft.com/office/drawing/2014/main" id="{DA391C8B-0F49-439B-AEA4-98596D1AA3D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5067"/>
          <a:stretch/>
        </p:blipFill>
        <p:spPr>
          <a:xfrm>
            <a:off x="8128407" y="10"/>
            <a:ext cx="40635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5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DACB4BF-B663-4E4E-97D0-48B50D603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0A5348A-9533-464E-9D6D-2961C4566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 descr="WhatsApp Image 2020-12-11 at 16.44.16 (1)">
            <a:extLst>
              <a:ext uri="{FF2B5EF4-FFF2-40B4-BE49-F238E27FC236}">
                <a16:creationId xmlns:a16="http://schemas.microsoft.com/office/drawing/2014/main" id="{93EA773E-2E55-4CAF-9DCE-08116366A0A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49" r="-2" b="7747"/>
          <a:stretch/>
        </p:blipFill>
        <p:spPr>
          <a:xfrm>
            <a:off x="20" y="10"/>
            <a:ext cx="6086836" cy="6857990"/>
          </a:xfrm>
          <a:prstGeom prst="rect">
            <a:avLst/>
          </a:prstGeom>
        </p:spPr>
      </p:pic>
      <p:pic>
        <p:nvPicPr>
          <p:cNvPr id="3" name="Immagine 2" descr="WhatsApp Image 2020-12-11 at 16.44.17 (6)">
            <a:extLst>
              <a:ext uri="{FF2B5EF4-FFF2-40B4-BE49-F238E27FC236}">
                <a16:creationId xmlns:a16="http://schemas.microsoft.com/office/drawing/2014/main" id="{F147DA20-4F23-4734-866D-FF47325FDDB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866"/>
          <a:stretch/>
        </p:blipFill>
        <p:spPr>
          <a:xfrm>
            <a:off x="6086856" y="10"/>
            <a:ext cx="610209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1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012111807">
            <a:extLst>
              <a:ext uri="{FF2B5EF4-FFF2-40B4-BE49-F238E27FC236}">
                <a16:creationId xmlns:a16="http://schemas.microsoft.com/office/drawing/2014/main" id="{5FD6D6CD-71A8-48FF-8EE9-D48DC14DC4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8842" y="0"/>
            <a:ext cx="9144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1FEEFC4-4626-4C70-9C72-3A983111E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4548" y="-123290"/>
            <a:ext cx="3027452" cy="7181636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Camminiamo insieme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sull’asse di equilibrio del nostro percorso </a:t>
            </a:r>
          </a:p>
        </p:txBody>
      </p:sp>
    </p:spTree>
    <p:extLst>
      <p:ext uri="{BB962C8B-B14F-4D97-AF65-F5344CB8AC3E}">
        <p14:creationId xmlns:p14="http://schemas.microsoft.com/office/powerpoint/2010/main" val="371778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screenshot, diverso, schermo&#10;&#10;Descrizione generata automaticamente">
            <a:extLst>
              <a:ext uri="{FF2B5EF4-FFF2-40B4-BE49-F238E27FC236}">
                <a16:creationId xmlns:a16="http://schemas.microsoft.com/office/drawing/2014/main" id="{AE84ABBC-7806-4D83-86A7-29D3C6A337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29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DACB4BF-B663-4E4E-97D0-48B50D603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0A5348A-9533-464E-9D6D-2961C4566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 descr="WhatsApp Image 2020-12-11 at 16.44.17">
            <a:extLst>
              <a:ext uri="{FF2B5EF4-FFF2-40B4-BE49-F238E27FC236}">
                <a16:creationId xmlns:a16="http://schemas.microsoft.com/office/drawing/2014/main" id="{20D9784B-F9E0-4435-9D44-9F96FDB7916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49" r="-2" b="7747"/>
          <a:stretch/>
        </p:blipFill>
        <p:spPr>
          <a:xfrm>
            <a:off x="20" y="10"/>
            <a:ext cx="6086836" cy="6857990"/>
          </a:xfrm>
          <a:prstGeom prst="rect">
            <a:avLst/>
          </a:prstGeom>
        </p:spPr>
      </p:pic>
      <p:pic>
        <p:nvPicPr>
          <p:cNvPr id="4" name="Immagine 3" descr="WhatsApp Image 2020-12-11 at 16.44.17 (7)">
            <a:extLst>
              <a:ext uri="{FF2B5EF4-FFF2-40B4-BE49-F238E27FC236}">
                <a16:creationId xmlns:a16="http://schemas.microsoft.com/office/drawing/2014/main" id="{F6082A1A-71AD-4E35-93E7-4FC87AC5E45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20" r="16747"/>
          <a:stretch/>
        </p:blipFill>
        <p:spPr>
          <a:xfrm>
            <a:off x="6086856" y="10"/>
            <a:ext cx="610209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4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DACB4BF-B663-4E4E-97D0-48B50D603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0A5348A-9533-464E-9D6D-2961C4566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 descr="WhatsApp Image 2020-12-12 at 14.53.05">
            <a:extLst>
              <a:ext uri="{FF2B5EF4-FFF2-40B4-BE49-F238E27FC236}">
                <a16:creationId xmlns:a16="http://schemas.microsoft.com/office/drawing/2014/main" id="{A6AADC2B-34C7-467A-9836-9DE266D3447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15778"/>
          <a:stretch/>
        </p:blipFill>
        <p:spPr>
          <a:xfrm>
            <a:off x="20" y="10"/>
            <a:ext cx="6086836" cy="685799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EFB0F20C-E0B8-488E-B357-EBF849F63E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950"/>
          <a:stretch/>
        </p:blipFill>
        <p:spPr>
          <a:xfrm>
            <a:off x="6839748" y="10"/>
            <a:ext cx="560321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02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1-01-23 at 19.03.23">
            <a:extLst>
              <a:ext uri="{FF2B5EF4-FFF2-40B4-BE49-F238E27FC236}">
                <a16:creationId xmlns:a16="http://schemas.microsoft.com/office/drawing/2014/main" id="{13A53657-6A0D-4FBE-AD0C-19C94172022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0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9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1-01-23 at 19.02.28">
            <a:extLst>
              <a:ext uri="{FF2B5EF4-FFF2-40B4-BE49-F238E27FC236}">
                <a16:creationId xmlns:a16="http://schemas.microsoft.com/office/drawing/2014/main" id="{4BB6CAAF-7B74-4D5C-91E0-16600D9B4AF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88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5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screenshot, diverso, schermo&#10;&#10;Descrizione generata automaticamente">
            <a:extLst>
              <a:ext uri="{FF2B5EF4-FFF2-40B4-BE49-F238E27FC236}">
                <a16:creationId xmlns:a16="http://schemas.microsoft.com/office/drawing/2014/main" id="{5AFDFA71-3A3C-476D-A19E-E8CF1282B8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75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WhatsApp Image 2021-02-08 at 12.55.44 (1)">
            <a:extLst>
              <a:ext uri="{FF2B5EF4-FFF2-40B4-BE49-F238E27FC236}">
                <a16:creationId xmlns:a16="http://schemas.microsoft.com/office/drawing/2014/main" id="{F211256E-2F61-4B5A-8820-0E16FC503A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17317" y="-1117316"/>
            <a:ext cx="6858000" cy="9092631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A3943805-A8E4-433E-A713-38176F9CB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0710" y="-1"/>
            <a:ext cx="3171290" cy="6858001"/>
          </a:xfrm>
        </p:spPr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Noi…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‘’custodi’’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di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questo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 mondo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meraviglioso</a:t>
            </a:r>
          </a:p>
        </p:txBody>
      </p:sp>
    </p:spTree>
    <p:extLst>
      <p:ext uri="{BB962C8B-B14F-4D97-AF65-F5344CB8AC3E}">
        <p14:creationId xmlns:p14="http://schemas.microsoft.com/office/powerpoint/2010/main" val="260933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1-02-05 at 10.44.39">
            <a:extLst>
              <a:ext uri="{FF2B5EF4-FFF2-40B4-BE49-F238E27FC236}">
                <a16:creationId xmlns:a16="http://schemas.microsoft.com/office/drawing/2014/main" id="{B97E383A-DE5C-4B58-9243-39AC564AE4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56094" y="-2251996"/>
            <a:ext cx="8879811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77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8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2145B72-D776-4F77-A2C7-A2AE9C8B3FA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0"/>
            <a:ext cx="12192000" cy="69961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3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La nostra scuola è pronta </a:t>
            </a:r>
          </a:p>
          <a:p>
            <a:pPr marL="0" indent="0">
              <a:buNone/>
            </a:pPr>
            <a:r>
              <a:rPr lang="it-IT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ad accogliervi  tutti, in Sicurezza. </a:t>
            </a:r>
          </a:p>
          <a:p>
            <a:pPr marL="0" indent="0">
              <a:buNone/>
            </a:pPr>
            <a:r>
              <a:rPr lang="it-IT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Bentornati e Benvenuti, </a:t>
            </a:r>
          </a:p>
          <a:p>
            <a:pPr marL="0" indent="0">
              <a:buNone/>
            </a:pPr>
            <a:r>
              <a:rPr lang="it-IT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insieme per incominciare un nuovo anno 			all’insegna di nuove amicizie. </a:t>
            </a:r>
          </a:p>
          <a:p>
            <a:pPr marL="0" indent="0">
              <a:buNone/>
            </a:pPr>
            <a:r>
              <a:rPr lang="it-IT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Scopriremo la magia di una scuola  bellissima!</a:t>
            </a:r>
          </a:p>
          <a:p>
            <a:pPr marL="0" indent="0">
              <a:buNone/>
            </a:pPr>
            <a:r>
              <a:rPr lang="it-IT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 </a:t>
            </a:r>
            <a:r>
              <a:rPr lang="it-IT" sz="36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Nostra scuola! </a:t>
            </a:r>
          </a:p>
        </p:txBody>
      </p:sp>
    </p:spTree>
    <p:extLst>
      <p:ext uri="{BB962C8B-B14F-4D97-AF65-F5344CB8AC3E}">
        <p14:creationId xmlns:p14="http://schemas.microsoft.com/office/powerpoint/2010/main" val="248734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6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6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6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6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6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6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6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6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6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6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012111115">
            <a:extLst>
              <a:ext uri="{FF2B5EF4-FFF2-40B4-BE49-F238E27FC236}">
                <a16:creationId xmlns:a16="http://schemas.microsoft.com/office/drawing/2014/main" id="{55A0DBC2-1A76-4D83-AC30-275405D99B5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4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012111118">
            <a:extLst>
              <a:ext uri="{FF2B5EF4-FFF2-40B4-BE49-F238E27FC236}">
                <a16:creationId xmlns:a16="http://schemas.microsoft.com/office/drawing/2014/main" id="{0953BDD2-6C43-4057-99EF-D7AF1590664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8" b="242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4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4F9466-66DF-44D4-B2C3-0CC19A7F9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9996754" y="134910"/>
            <a:ext cx="2195239" cy="42727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Che bello!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il </a:t>
            </a:r>
            <a:r>
              <a:rPr lang="en-US" dirty="0" err="1">
                <a:solidFill>
                  <a:srgbClr val="FF0000"/>
                </a:solidFill>
              </a:rPr>
              <a:t>gioco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della</a:t>
            </a:r>
            <a:r>
              <a:rPr lang="en-US" dirty="0">
                <a:solidFill>
                  <a:srgbClr val="FF0000"/>
                </a:solidFill>
              </a:rPr>
              <a:t> campana</a:t>
            </a:r>
          </a:p>
        </p:txBody>
      </p:sp>
      <p:pic>
        <p:nvPicPr>
          <p:cNvPr id="3" name="Segnaposto contenuto 2" descr="IMG20201012113550">
            <a:extLst>
              <a:ext uri="{FF2B5EF4-FFF2-40B4-BE49-F238E27FC236}">
                <a16:creationId xmlns:a16="http://schemas.microsoft.com/office/drawing/2014/main" id="{8A51B515-CBE1-4EF5-9400-05409C3B5192}"/>
              </a:ext>
            </a:extLst>
          </p:cNvPr>
          <p:cNvPicPr>
            <a:picLocks noGrp="1" noChangeAspect="1"/>
          </p:cNvPicPr>
          <p:nvPr isPhoto="1">
            <p:ph idx="4294967295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000"/>
          <a:stretch/>
        </p:blipFill>
        <p:spPr>
          <a:xfrm>
            <a:off x="0" y="0"/>
            <a:ext cx="101405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5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012113547">
            <a:extLst>
              <a:ext uri="{FF2B5EF4-FFF2-40B4-BE49-F238E27FC236}">
                <a16:creationId xmlns:a16="http://schemas.microsoft.com/office/drawing/2014/main" id="{7F087F90-25F4-4E4E-B4E2-44E6BDB7340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13" b="203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5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1-09 at 20.03.52 (1)">
            <a:extLst>
              <a:ext uri="{FF2B5EF4-FFF2-40B4-BE49-F238E27FC236}">
                <a16:creationId xmlns:a16="http://schemas.microsoft.com/office/drawing/2014/main" id="{8B2A8616-23F9-41F7-8E79-0A6552C653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3921" y="-119743"/>
            <a:ext cx="9144000" cy="6858000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101BBCE7-CE17-485A-B903-9F718EC00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5142" y="294787"/>
            <a:ext cx="8922779" cy="1325563"/>
          </a:xfrm>
        </p:spPr>
        <p:txBody>
          <a:bodyPr>
            <a:normAutofit/>
          </a:bodyPr>
          <a:lstStyle/>
          <a:p>
            <a:r>
              <a:rPr lang="it-IT" b="1" i="1" dirty="0">
                <a:solidFill>
                  <a:srgbClr val="FF0000"/>
                </a:solidFill>
              </a:rPr>
              <a:t>Con gioia ci divertiamo  tra giochi e risate nel giardino della nostra scuola</a:t>
            </a:r>
          </a:p>
        </p:txBody>
      </p:sp>
    </p:spTree>
    <p:extLst>
      <p:ext uri="{BB962C8B-B14F-4D97-AF65-F5344CB8AC3E}">
        <p14:creationId xmlns:p14="http://schemas.microsoft.com/office/powerpoint/2010/main" val="285276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1-09 at 20.03.55">
            <a:extLst>
              <a:ext uri="{FF2B5EF4-FFF2-40B4-BE49-F238E27FC236}">
                <a16:creationId xmlns:a16="http://schemas.microsoft.com/office/drawing/2014/main" id="{119EF37E-07B3-47AE-8EAB-B3D5D1A2F56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542" r="12792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4" name="Immagine 3" descr="WhatsApp Image 2020-11-09 at 20.03.53">
            <a:extLst>
              <a:ext uri="{FF2B5EF4-FFF2-40B4-BE49-F238E27FC236}">
                <a16:creationId xmlns:a16="http://schemas.microsoft.com/office/drawing/2014/main" id="{2CAFD89C-FD7D-4D35-AAFF-3FD3DA88725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289" r="7044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43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008110617">
            <a:extLst>
              <a:ext uri="{FF2B5EF4-FFF2-40B4-BE49-F238E27FC236}">
                <a16:creationId xmlns:a16="http://schemas.microsoft.com/office/drawing/2014/main" id="{2AE7B57A-E665-44D5-83D9-E8582ABB980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4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008111057">
            <a:extLst>
              <a:ext uri="{FF2B5EF4-FFF2-40B4-BE49-F238E27FC236}">
                <a16:creationId xmlns:a16="http://schemas.microsoft.com/office/drawing/2014/main" id="{2CB92D76-DABE-4029-BCB6-D2B3D23FCF5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36" b="1706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2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008114150">
            <a:extLst>
              <a:ext uri="{FF2B5EF4-FFF2-40B4-BE49-F238E27FC236}">
                <a16:creationId xmlns:a16="http://schemas.microsoft.com/office/drawing/2014/main" id="{E34056A9-FA77-4AB9-B1F5-B548B999E7B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710" b="729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37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0-05 at 13.11.13">
            <a:extLst>
              <a:ext uri="{FF2B5EF4-FFF2-40B4-BE49-F238E27FC236}">
                <a16:creationId xmlns:a16="http://schemas.microsoft.com/office/drawing/2014/main" id="{E6AD0D70-EA47-46EF-94FC-049F075E231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798" b="620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31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2C08F4E9-7DEB-4C0B-AF92-61464777D9D6}"/>
              </a:ext>
            </a:extLst>
          </p:cNvPr>
          <p:cNvSpPr txBox="1"/>
          <p:nvPr/>
        </p:nvSpPr>
        <p:spPr>
          <a:xfrm>
            <a:off x="1357460" y="499621"/>
            <a:ext cx="9926425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Una scuola che parla ai bambini, che insegna a volare, una scuola che guarda avanti e traccia sentieri, una scuola con dentro il sole e che arricchisce le vostre parole, con grandi finestre e porte aperte per non lasciare indietro nessuno, una scuola rispettosa dei bisogni di tutti i bambini, con il suo tempo disteso per consentire ad ognuno  di vivere con serenità la propria giornata, di giocare , di esplorare ,di  parlare, di capire e di sentirsi padroni di sé e delle attività che si sperimentano, da soli o con gli altri .</a:t>
            </a:r>
          </a:p>
        </p:txBody>
      </p:sp>
    </p:spTree>
    <p:extLst>
      <p:ext uri="{BB962C8B-B14F-4D97-AF65-F5344CB8AC3E}">
        <p14:creationId xmlns:p14="http://schemas.microsoft.com/office/powerpoint/2010/main" val="267275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:random/>
      </p:transition>
    </mc:Choice>
    <mc:Fallback xmlns="">
      <p:transition spd="slow" advClick="0" advTm="1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002113946">
            <a:extLst>
              <a:ext uri="{FF2B5EF4-FFF2-40B4-BE49-F238E27FC236}">
                <a16:creationId xmlns:a16="http://schemas.microsoft.com/office/drawing/2014/main" id="{4F43BE02-E575-4FE0-B40E-4954B0B642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18854"/>
            <a:ext cx="9144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9C58795-A710-4902-94C0-A6183C8BE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3048000" cy="6857999"/>
          </a:xfrm>
        </p:spPr>
        <p:txBody>
          <a:bodyPr/>
          <a:lstStyle/>
          <a:p>
            <a:r>
              <a:rPr lang="it-IT" dirty="0">
                <a:solidFill>
                  <a:srgbClr val="C00000"/>
                </a:solidFill>
              </a:rPr>
              <a:t>Siamo pronti per il gioco: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scoppia il palloncino!</a:t>
            </a:r>
          </a:p>
        </p:txBody>
      </p:sp>
    </p:spTree>
    <p:extLst>
      <p:ext uri="{BB962C8B-B14F-4D97-AF65-F5344CB8AC3E}">
        <p14:creationId xmlns:p14="http://schemas.microsoft.com/office/powerpoint/2010/main" val="188441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002114143">
            <a:extLst>
              <a:ext uri="{FF2B5EF4-FFF2-40B4-BE49-F238E27FC236}">
                <a16:creationId xmlns:a16="http://schemas.microsoft.com/office/drawing/2014/main" id="{0D806E4D-BA05-4596-BEC6-FC4B365CAF3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8" r="25459" b="-2"/>
          <a:stretch/>
        </p:blipFill>
        <p:spPr>
          <a:xfrm>
            <a:off x="-65946" y="0"/>
            <a:ext cx="6261321" cy="6857999"/>
          </a:xfrm>
          <a:prstGeom prst="rect">
            <a:avLst/>
          </a:prstGeom>
        </p:spPr>
      </p:pic>
      <p:pic>
        <p:nvPicPr>
          <p:cNvPr id="4" name="Immagine 3" descr="IMG20201002114336">
            <a:extLst>
              <a:ext uri="{FF2B5EF4-FFF2-40B4-BE49-F238E27FC236}">
                <a16:creationId xmlns:a16="http://schemas.microsoft.com/office/drawing/2014/main" id="{106EE4FC-8641-49B9-831F-6124A50861A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896" b="-2"/>
          <a:stretch/>
        </p:blipFill>
        <p:spPr>
          <a:xfrm>
            <a:off x="6195375" y="0"/>
            <a:ext cx="60629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6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0-27 at 09.29.40 (1)">
            <a:extLst>
              <a:ext uri="{FF2B5EF4-FFF2-40B4-BE49-F238E27FC236}">
                <a16:creationId xmlns:a16="http://schemas.microsoft.com/office/drawing/2014/main" id="{D668F406-4C4E-473D-8ABC-318E17D083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9043" y="-113016"/>
            <a:ext cx="8761703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6C719FF-998B-4680-B8A7-EFBA24E23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2660" y="-390417"/>
            <a:ext cx="3519339" cy="7248418"/>
          </a:xfrm>
        </p:spPr>
        <p:txBody>
          <a:bodyPr/>
          <a:lstStyle/>
          <a:p>
            <a:r>
              <a:rPr lang="it-IT" dirty="0">
                <a:solidFill>
                  <a:srgbClr val="C00000"/>
                </a:solidFill>
              </a:rPr>
              <a:t>Le nostre girandole un dono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 per l’accoglIEnza</a:t>
            </a:r>
          </a:p>
        </p:txBody>
      </p:sp>
    </p:spTree>
    <p:extLst>
      <p:ext uri="{BB962C8B-B14F-4D97-AF65-F5344CB8AC3E}">
        <p14:creationId xmlns:p14="http://schemas.microsoft.com/office/powerpoint/2010/main" val="151196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3" presetClass="exit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BECDBB2-914C-44DE-B171-6F7946196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D5C6008-3DE6-42B7-AED2-68544F325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 descr="WhatsApp Image 2020-10-27 at 11.35.08 (1)">
            <a:extLst>
              <a:ext uri="{FF2B5EF4-FFF2-40B4-BE49-F238E27FC236}">
                <a16:creationId xmlns:a16="http://schemas.microsoft.com/office/drawing/2014/main" id="{CA6CEE44-2AD4-4704-8C49-D43EC6E09CF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0" b="26106"/>
          <a:stretch/>
        </p:blipFill>
        <p:spPr>
          <a:xfrm>
            <a:off x="-197581" y="10"/>
            <a:ext cx="12389581" cy="6857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09915C-7FC3-45EF-BDD0-6393ACE44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584" y="-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7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DACB4BF-B663-4E4E-97D0-48B50D603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0A5348A-9533-464E-9D6D-2961C4566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 descr="WhatsApp Image 2020-10-27 at 09.29.45">
            <a:extLst>
              <a:ext uri="{FF2B5EF4-FFF2-40B4-BE49-F238E27FC236}">
                <a16:creationId xmlns:a16="http://schemas.microsoft.com/office/drawing/2014/main" id="{6A8FD8B1-EF72-44F8-9AAA-A07260311A5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71" b="2646"/>
          <a:stretch/>
        </p:blipFill>
        <p:spPr>
          <a:xfrm>
            <a:off x="20" y="10284"/>
            <a:ext cx="6086836" cy="6857990"/>
          </a:xfrm>
          <a:prstGeom prst="rect">
            <a:avLst/>
          </a:prstGeom>
        </p:spPr>
      </p:pic>
      <p:pic>
        <p:nvPicPr>
          <p:cNvPr id="4" name="Immagine 3" descr="WhatsApp Image 2020-10-27 at 11.35.09 (2)">
            <a:extLst>
              <a:ext uri="{FF2B5EF4-FFF2-40B4-BE49-F238E27FC236}">
                <a16:creationId xmlns:a16="http://schemas.microsoft.com/office/drawing/2014/main" id="{6EF6D0BE-8D7D-41BC-A2C6-9E86D81D721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0" r="4520"/>
          <a:stretch/>
        </p:blipFill>
        <p:spPr>
          <a:xfrm>
            <a:off x="6086856" y="10"/>
            <a:ext cx="610209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84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001100110">
            <a:extLst>
              <a:ext uri="{FF2B5EF4-FFF2-40B4-BE49-F238E27FC236}">
                <a16:creationId xmlns:a16="http://schemas.microsoft.com/office/drawing/2014/main" id="{F4DDF52A-BD01-45BA-ABA0-3C46069D86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1918"/>
            <a:ext cx="8774130" cy="6858000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9B4BFB78-A570-4136-80B6-852111D2F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4130" y="-82191"/>
            <a:ext cx="3417870" cy="6858000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Perdersi nelle nostre passeggiate in qualsiasi momento,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è un’esperienza sorprendente e memorabile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e insieme preziosa…</a:t>
            </a:r>
          </a:p>
        </p:txBody>
      </p:sp>
    </p:spTree>
    <p:extLst>
      <p:ext uri="{BB962C8B-B14F-4D97-AF65-F5344CB8AC3E}">
        <p14:creationId xmlns:p14="http://schemas.microsoft.com/office/powerpoint/2010/main" val="151905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25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0929100855 1">
            <a:extLst>
              <a:ext uri="{FF2B5EF4-FFF2-40B4-BE49-F238E27FC236}">
                <a16:creationId xmlns:a16="http://schemas.microsoft.com/office/drawing/2014/main" id="{52C7C97B-1462-4949-9FB1-D41B9194420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4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005112312">
            <a:extLst>
              <a:ext uri="{FF2B5EF4-FFF2-40B4-BE49-F238E27FC236}">
                <a16:creationId xmlns:a16="http://schemas.microsoft.com/office/drawing/2014/main" id="{63E30430-95E4-41D6-BBB2-00957EF971C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944" b="205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5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005112505">
            <a:extLst>
              <a:ext uri="{FF2B5EF4-FFF2-40B4-BE49-F238E27FC236}">
                <a16:creationId xmlns:a16="http://schemas.microsoft.com/office/drawing/2014/main" id="{0BA0FBA7-0D7D-44C2-91E8-04FBB754189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07" b="192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2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005112555">
            <a:extLst>
              <a:ext uri="{FF2B5EF4-FFF2-40B4-BE49-F238E27FC236}">
                <a16:creationId xmlns:a16="http://schemas.microsoft.com/office/drawing/2014/main" id="{BD28E86B-2388-451C-A571-B1D199BD532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4" b="-1"/>
          <a:stretch/>
        </p:blipFill>
        <p:spPr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Immagine 1" descr="Immagine che contiene erba, esterni&#10;&#10;Descrizione generata automaticamente">
            <a:extLst>
              <a:ext uri="{FF2B5EF4-FFF2-40B4-BE49-F238E27FC236}">
                <a16:creationId xmlns:a16="http://schemas.microsoft.com/office/drawing/2014/main" id="{A2BE4196-A27B-4969-AE36-15E49B6F6C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65" r="21090" b="1"/>
          <a:stretch/>
        </p:blipFill>
        <p:spPr>
          <a:xfrm>
            <a:off x="5790353" y="9437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7399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4" descr="Immagine che contiene testo, persona, pavimento, interni&#10;&#10;Descrizione generata automaticamente">
            <a:extLst>
              <a:ext uri="{FF2B5EF4-FFF2-40B4-BE49-F238E27FC236}">
                <a16:creationId xmlns:a16="http://schemas.microsoft.com/office/drawing/2014/main" id="{3986A8E9-6DC9-49F5-915C-34B2D81A44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495" b="16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5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016120115">
            <a:extLst>
              <a:ext uri="{FF2B5EF4-FFF2-40B4-BE49-F238E27FC236}">
                <a16:creationId xmlns:a16="http://schemas.microsoft.com/office/drawing/2014/main" id="{08AC4446-6897-4EF0-8BCD-8E046B5DAF5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1" b="2432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5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016120350">
            <a:extLst>
              <a:ext uri="{FF2B5EF4-FFF2-40B4-BE49-F238E27FC236}">
                <a16:creationId xmlns:a16="http://schemas.microsoft.com/office/drawing/2014/main" id="{0B4320E2-6158-4AB3-859F-08FA1ADB67C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530" b="1547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28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016120406">
            <a:extLst>
              <a:ext uri="{FF2B5EF4-FFF2-40B4-BE49-F238E27FC236}">
                <a16:creationId xmlns:a16="http://schemas.microsoft.com/office/drawing/2014/main" id="{DCB7C931-D96C-4EA5-BD3E-855BA0EB497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57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006113006">
            <a:extLst>
              <a:ext uri="{FF2B5EF4-FFF2-40B4-BE49-F238E27FC236}">
                <a16:creationId xmlns:a16="http://schemas.microsoft.com/office/drawing/2014/main" id="{AE744544-CB28-430C-B5B4-378112878E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087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D973F2E-A094-42A7-B53E-67B05E7F0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1" y="0"/>
            <a:ext cx="2958956" cy="6729573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Esploriamo il nostro giardino 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in autunno…</a:t>
            </a:r>
          </a:p>
        </p:txBody>
      </p:sp>
    </p:spTree>
    <p:extLst>
      <p:ext uri="{BB962C8B-B14F-4D97-AF65-F5344CB8AC3E}">
        <p14:creationId xmlns:p14="http://schemas.microsoft.com/office/powerpoint/2010/main" val="71820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006114012">
            <a:extLst>
              <a:ext uri="{FF2B5EF4-FFF2-40B4-BE49-F238E27FC236}">
                <a16:creationId xmlns:a16="http://schemas.microsoft.com/office/drawing/2014/main" id="{CBD61A35-B1A1-4170-BA15-362B8EF793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497888" cy="685799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7FE58A1-4775-4013-9B86-F2C732405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7888" y="0"/>
            <a:ext cx="2694111" cy="6857999"/>
          </a:xfrm>
        </p:spPr>
        <p:txBody>
          <a:bodyPr>
            <a:normAutofit fontScale="90000"/>
          </a:bodyPr>
          <a:lstStyle/>
          <a:p>
            <a:r>
              <a:rPr lang="it-IT" dirty="0"/>
              <a:t> </a:t>
            </a:r>
            <a:r>
              <a:rPr lang="it-IT" dirty="0">
                <a:solidFill>
                  <a:srgbClr val="C00000"/>
                </a:solidFill>
              </a:rPr>
              <a:t>cosi da sviluppare attraverso il gioco le percezioni sensoriali 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in particolare quelle tattili con i materiali che troviamo in questo ambiente naturale  </a:t>
            </a:r>
          </a:p>
        </p:txBody>
      </p:sp>
    </p:spTree>
    <p:extLst>
      <p:ext uri="{BB962C8B-B14F-4D97-AF65-F5344CB8AC3E}">
        <p14:creationId xmlns:p14="http://schemas.microsoft.com/office/powerpoint/2010/main" val="283446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7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2-09 at 08.28.33">
            <a:extLst>
              <a:ext uri="{FF2B5EF4-FFF2-40B4-BE49-F238E27FC236}">
                <a16:creationId xmlns:a16="http://schemas.microsoft.com/office/drawing/2014/main" id="{679C1E85-2C69-493A-9FE7-27AFAC366CC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92" b="208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67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DACB4BF-B663-4E4E-97D0-48B50D603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0A5348A-9533-464E-9D6D-2961C4566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51219B1-515A-4D18-B75C-DEC6A8E067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03" r="25272"/>
          <a:stretch/>
        </p:blipFill>
        <p:spPr>
          <a:xfrm>
            <a:off x="20" y="10"/>
            <a:ext cx="6086836" cy="6857990"/>
          </a:xfrm>
          <a:prstGeom prst="rect">
            <a:avLst/>
          </a:prstGeom>
        </p:spPr>
      </p:pic>
      <p:pic>
        <p:nvPicPr>
          <p:cNvPr id="3" name="Immagine 2" descr="WhatsApp Image 2020-10-27 at 11.35.53 (1)">
            <a:extLst>
              <a:ext uri="{FF2B5EF4-FFF2-40B4-BE49-F238E27FC236}">
                <a16:creationId xmlns:a16="http://schemas.microsoft.com/office/drawing/2014/main" id="{7ED8804A-6698-4222-9FD7-F8A9B466654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76" r="16691"/>
          <a:stretch/>
        </p:blipFill>
        <p:spPr>
          <a:xfrm>
            <a:off x="6086856" y="10"/>
            <a:ext cx="610209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68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2-09 at 08.34.02 (1)">
            <a:extLst>
              <a:ext uri="{FF2B5EF4-FFF2-40B4-BE49-F238E27FC236}">
                <a16:creationId xmlns:a16="http://schemas.microsoft.com/office/drawing/2014/main" id="{3D5000B3-AABE-478B-991A-CDD7DDDF6E1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701" b="1129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4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006113950">
            <a:extLst>
              <a:ext uri="{FF2B5EF4-FFF2-40B4-BE49-F238E27FC236}">
                <a16:creationId xmlns:a16="http://schemas.microsoft.com/office/drawing/2014/main" id="{A20BF32D-06F6-46CE-A86C-298B7655701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41" b="161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8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0-20 at 12.41.51 (1)">
            <a:extLst>
              <a:ext uri="{FF2B5EF4-FFF2-40B4-BE49-F238E27FC236}">
                <a16:creationId xmlns:a16="http://schemas.microsoft.com/office/drawing/2014/main" id="{C34F7A55-23D2-44E1-85A4-858743846DE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3" r="11551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2" name="Immagine 1" descr="Immagine che contiene erba, figlio, esterni, giovane&#10;&#10;Descrizione generata automaticamente">
            <a:extLst>
              <a:ext uri="{FF2B5EF4-FFF2-40B4-BE49-F238E27FC236}">
                <a16:creationId xmlns:a16="http://schemas.microsoft.com/office/drawing/2014/main" id="{48FBEF49-D7C8-40E6-946A-3025224171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75" r="19125"/>
          <a:stretch/>
        </p:blipFill>
        <p:spPr>
          <a:xfrm>
            <a:off x="6096000" y="9437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7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002112017">
            <a:extLst>
              <a:ext uri="{FF2B5EF4-FFF2-40B4-BE49-F238E27FC236}">
                <a16:creationId xmlns:a16="http://schemas.microsoft.com/office/drawing/2014/main" id="{E02A8405-D2FE-40BE-A03D-6E195556FF7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902" b="160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016105754">
            <a:extLst>
              <a:ext uri="{FF2B5EF4-FFF2-40B4-BE49-F238E27FC236}">
                <a16:creationId xmlns:a16="http://schemas.microsoft.com/office/drawing/2014/main" id="{32E70A7E-CF03-4231-B0EE-5B8B940D5C5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735" b="82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44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2-09 at 17.16.07 (2)">
            <a:extLst>
              <a:ext uri="{FF2B5EF4-FFF2-40B4-BE49-F238E27FC236}">
                <a16:creationId xmlns:a16="http://schemas.microsoft.com/office/drawing/2014/main" id="{0A7E22F7-B333-467F-AC50-8FA0E5DAD73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77" b="982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08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2-09 at 17.16.07 (3)">
            <a:extLst>
              <a:ext uri="{FF2B5EF4-FFF2-40B4-BE49-F238E27FC236}">
                <a16:creationId xmlns:a16="http://schemas.microsoft.com/office/drawing/2014/main" id="{32209AB3-7C54-4335-A1BB-D361CD54957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31" b="1376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79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2-09 at 17.16.07">
            <a:extLst>
              <a:ext uri="{FF2B5EF4-FFF2-40B4-BE49-F238E27FC236}">
                <a16:creationId xmlns:a16="http://schemas.microsoft.com/office/drawing/2014/main" id="{9B575F5D-4491-4BF4-AF47-043023B3DC0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505" b="74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52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2-09 at 08.23.57 (1)">
            <a:extLst>
              <a:ext uri="{FF2B5EF4-FFF2-40B4-BE49-F238E27FC236}">
                <a16:creationId xmlns:a16="http://schemas.microsoft.com/office/drawing/2014/main" id="{6159C9B7-D0FF-4F87-B691-0D93F780D10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90" b="4190"/>
          <a:stretch/>
        </p:blipFill>
        <p:spPr>
          <a:xfrm>
            <a:off x="20" y="-4680"/>
            <a:ext cx="6054705" cy="6862679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52A153AE-25E2-41EF-817B-2562AEB8DF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46" r="4850" b="-1"/>
          <a:stretch/>
        </p:blipFill>
        <p:spPr>
          <a:xfrm>
            <a:off x="6094410" y="-4679"/>
            <a:ext cx="6097589" cy="6862678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5FD882E3-93B3-42A4-8D18-204F2790682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027416"/>
            <a:ext cx="6054725" cy="14897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dirty="0">
                <a:solidFill>
                  <a:srgbClr val="C00000"/>
                </a:solidFill>
              </a:rPr>
              <a:t>Ascolto  del racconto : TEA la trartaruga…</a:t>
            </a:r>
          </a:p>
        </p:txBody>
      </p:sp>
    </p:spTree>
    <p:extLst>
      <p:ext uri="{BB962C8B-B14F-4D97-AF65-F5344CB8AC3E}">
        <p14:creationId xmlns:p14="http://schemas.microsoft.com/office/powerpoint/2010/main" val="145586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016095345">
            <a:extLst>
              <a:ext uri="{FF2B5EF4-FFF2-40B4-BE49-F238E27FC236}">
                <a16:creationId xmlns:a16="http://schemas.microsoft.com/office/drawing/2014/main" id="{ECB30FDA-5A99-4D35-B120-FB5B4267DE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76D1E79-50D4-4DE4-8C94-C9F0BE664D7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12025" y="1"/>
            <a:ext cx="3179975" cy="6768444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Coloriamo l’arcobaleno della gioia</a:t>
            </a:r>
          </a:p>
        </p:txBody>
      </p:sp>
    </p:spTree>
    <p:extLst>
      <p:ext uri="{BB962C8B-B14F-4D97-AF65-F5344CB8AC3E}">
        <p14:creationId xmlns:p14="http://schemas.microsoft.com/office/powerpoint/2010/main" val="182174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013100440">
            <a:extLst>
              <a:ext uri="{FF2B5EF4-FFF2-40B4-BE49-F238E27FC236}">
                <a16:creationId xmlns:a16="http://schemas.microsoft.com/office/drawing/2014/main" id="{8AA7477C-F24C-41FA-A95E-0961B6A9175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2" r="32882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2" name="Immagine 1" descr="Immagine che contiene testo, persona&#10;&#10;Descrizione generata automaticamente">
            <a:extLst>
              <a:ext uri="{FF2B5EF4-FFF2-40B4-BE49-F238E27FC236}">
                <a16:creationId xmlns:a16="http://schemas.microsoft.com/office/drawing/2014/main" id="{E351350B-F2CB-4F12-92CA-277E3B48E6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97" r="29503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1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2-06 at 23.37.52 (1)">
            <a:extLst>
              <a:ext uri="{FF2B5EF4-FFF2-40B4-BE49-F238E27FC236}">
                <a16:creationId xmlns:a16="http://schemas.microsoft.com/office/drawing/2014/main" id="{27AD7864-5422-46AC-8883-F12C00D8C5D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917" b="10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1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2-09 at 08.23.57 (3)">
            <a:extLst>
              <a:ext uri="{FF2B5EF4-FFF2-40B4-BE49-F238E27FC236}">
                <a16:creationId xmlns:a16="http://schemas.microsoft.com/office/drawing/2014/main" id="{814DEE8B-E52D-4299-84CA-2CA7028429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D5B1D3A-0A88-4D66-A6D4-DF3C985DB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2225" y="339047"/>
            <a:ext cx="2661006" cy="6339155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Coloriamo la nostra scuola</a:t>
            </a:r>
          </a:p>
        </p:txBody>
      </p:sp>
    </p:spTree>
    <p:extLst>
      <p:ext uri="{BB962C8B-B14F-4D97-AF65-F5344CB8AC3E}">
        <p14:creationId xmlns:p14="http://schemas.microsoft.com/office/powerpoint/2010/main" val="345653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2-09 at 08.23.57 (8)">
            <a:extLst>
              <a:ext uri="{FF2B5EF4-FFF2-40B4-BE49-F238E27FC236}">
                <a16:creationId xmlns:a16="http://schemas.microsoft.com/office/drawing/2014/main" id="{DFA399B6-7D5D-49BF-9346-4D67CC9A3A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1760" y="0"/>
            <a:ext cx="7426960" cy="7239000"/>
          </a:xfrm>
          <a:prstGeom prst="rect">
            <a:avLst/>
          </a:prstGeom>
        </p:spPr>
      </p:pic>
      <p:pic>
        <p:nvPicPr>
          <p:cNvPr id="4" name="Immagine 3" descr="WhatsApp Image 2020-12-09 at 08.23.57 (6)">
            <a:extLst>
              <a:ext uri="{FF2B5EF4-FFF2-40B4-BE49-F238E27FC236}">
                <a16:creationId xmlns:a16="http://schemas.microsoft.com/office/drawing/2014/main" id="{B1B21686-FDFC-4C26-9B28-DAAFE4EEEF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0"/>
            <a:ext cx="6908800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7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9-28 at 18.27.24">
            <a:extLst>
              <a:ext uri="{FF2B5EF4-FFF2-40B4-BE49-F238E27FC236}">
                <a16:creationId xmlns:a16="http://schemas.microsoft.com/office/drawing/2014/main" id="{AB26B3A2-920D-4A4B-B9D5-92AD61D02C1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C48C793B-65A8-44AC-A858-A548742A7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 err="1">
                <a:solidFill>
                  <a:srgbClr val="FFFFFF"/>
                </a:solidFill>
              </a:rPr>
              <a:t>Scopriamo</a:t>
            </a:r>
            <a:r>
              <a:rPr lang="en-US" sz="5200" dirty="0">
                <a:solidFill>
                  <a:srgbClr val="FFFFFF"/>
                </a:solidFill>
              </a:rPr>
              <a:t> il «tempo» </a:t>
            </a:r>
            <a:r>
              <a:rPr lang="en-US" sz="5200" dirty="0" err="1">
                <a:solidFill>
                  <a:srgbClr val="FFFFFF"/>
                </a:solidFill>
              </a:rPr>
              <a:t>nella</a:t>
            </a:r>
            <a:r>
              <a:rPr lang="en-US" sz="5200" dirty="0">
                <a:solidFill>
                  <a:srgbClr val="FFFFFF"/>
                </a:solidFill>
              </a:rPr>
              <a:t> nostra </a:t>
            </a:r>
            <a:r>
              <a:rPr lang="en-US" sz="5200" dirty="0" err="1">
                <a:solidFill>
                  <a:srgbClr val="FFFFFF"/>
                </a:solidFill>
              </a:rPr>
              <a:t>scuola</a:t>
            </a:r>
            <a:r>
              <a:rPr lang="en-US" sz="5200" dirty="0">
                <a:solidFill>
                  <a:srgbClr val="FFFFFF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377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4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900"/>
                            </p:stCondLst>
                            <p:childTnLst>
                              <p:par>
                                <p:cTn id="14" presetID="53" presetClass="entr" presetSubtype="16" fill="hold" grpId="2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2-09 at 08.28.29 (1)">
            <a:extLst>
              <a:ext uri="{FF2B5EF4-FFF2-40B4-BE49-F238E27FC236}">
                <a16:creationId xmlns:a16="http://schemas.microsoft.com/office/drawing/2014/main" id="{6E887B32-1BFE-410F-A9C4-22572A32E7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21F74C8-A967-42F0-9B57-E7C2D08FB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048000" cy="6857999"/>
          </a:xfrm>
        </p:spPr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Insieme dipingiamo l’autunno </a:t>
            </a:r>
          </a:p>
        </p:txBody>
      </p:sp>
    </p:spTree>
    <p:extLst>
      <p:ext uri="{BB962C8B-B14F-4D97-AF65-F5344CB8AC3E}">
        <p14:creationId xmlns:p14="http://schemas.microsoft.com/office/powerpoint/2010/main" val="230791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3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0-27 at 11.36.22 (2)">
            <a:extLst>
              <a:ext uri="{FF2B5EF4-FFF2-40B4-BE49-F238E27FC236}">
                <a16:creationId xmlns:a16="http://schemas.microsoft.com/office/drawing/2014/main" id="{3606CB11-125E-430F-9A2A-56B178684E7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808" b="19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81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2-06 at 23.34.25">
            <a:extLst>
              <a:ext uri="{FF2B5EF4-FFF2-40B4-BE49-F238E27FC236}">
                <a16:creationId xmlns:a16="http://schemas.microsoft.com/office/drawing/2014/main" id="{22486152-91CE-496E-97A8-5076C60412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3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2-09 at 08.28.30 (1)">
            <a:extLst>
              <a:ext uri="{FF2B5EF4-FFF2-40B4-BE49-F238E27FC236}">
                <a16:creationId xmlns:a16="http://schemas.microsoft.com/office/drawing/2014/main" id="{114DA6E1-D7C8-40AD-A293-FF48751F0E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80" y="-45720"/>
            <a:ext cx="6096000" cy="6858000"/>
          </a:xfrm>
          <a:prstGeom prst="rect">
            <a:avLst/>
          </a:prstGeom>
        </p:spPr>
      </p:pic>
      <p:pic>
        <p:nvPicPr>
          <p:cNvPr id="4" name="Immagine 3" descr="IMG20201104101244">
            <a:extLst>
              <a:ext uri="{FF2B5EF4-FFF2-40B4-BE49-F238E27FC236}">
                <a16:creationId xmlns:a16="http://schemas.microsoft.com/office/drawing/2014/main" id="{1B0B841B-4C6B-4492-94A7-884F07B4D6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5520" y="-4572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1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WhatsApp Image 2020-12-09 at 08.28.29 (3)">
            <a:extLst>
              <a:ext uri="{FF2B5EF4-FFF2-40B4-BE49-F238E27FC236}">
                <a16:creationId xmlns:a16="http://schemas.microsoft.com/office/drawing/2014/main" id="{E038C4AD-5F4B-4FA5-8805-DED23C36D51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940" r="5393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3" name="Immagine 2" descr="WhatsApp Image 2020-12-09 at 08.28.32 (2)">
            <a:extLst>
              <a:ext uri="{FF2B5EF4-FFF2-40B4-BE49-F238E27FC236}">
                <a16:creationId xmlns:a16="http://schemas.microsoft.com/office/drawing/2014/main" id="{7E07C950-0820-44EE-9710-627EF485834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57" r="28676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99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WhatsApp Image 2020-12-06 at 23.37.49 (1)">
            <a:extLst>
              <a:ext uri="{FF2B5EF4-FFF2-40B4-BE49-F238E27FC236}">
                <a16:creationId xmlns:a16="http://schemas.microsoft.com/office/drawing/2014/main" id="{FFCAC50D-9DC5-4CF5-9C31-0C0EEAD50E8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68" r="8663"/>
          <a:stretch/>
        </p:blipFill>
        <p:spPr>
          <a:xfrm>
            <a:off x="20" y="-1"/>
            <a:ext cx="7998205" cy="6858000"/>
          </a:xfrm>
          <a:prstGeom prst="rect">
            <a:avLst/>
          </a:prstGeom>
        </p:spPr>
      </p:pic>
      <p:pic>
        <p:nvPicPr>
          <p:cNvPr id="3" name="Immagine 2" descr="WhatsApp Image 2020-12-06 at 23.37.50">
            <a:extLst>
              <a:ext uri="{FF2B5EF4-FFF2-40B4-BE49-F238E27FC236}">
                <a16:creationId xmlns:a16="http://schemas.microsoft.com/office/drawing/2014/main" id="{88E90CAF-8523-4B41-8014-81CD401013F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31" r="8333"/>
          <a:stretch/>
        </p:blipFill>
        <p:spPr>
          <a:xfrm>
            <a:off x="7998225" y="-1"/>
            <a:ext cx="419377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9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7470A4D-11C3-4572-A207-653A7CB001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62" b="224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8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WhatsApp Image 2020-12-06 at 23.37.49">
            <a:extLst>
              <a:ext uri="{FF2B5EF4-FFF2-40B4-BE49-F238E27FC236}">
                <a16:creationId xmlns:a16="http://schemas.microsoft.com/office/drawing/2014/main" id="{31F10BD4-5980-4FBF-9DCB-CDE839A666F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13" b="27721"/>
          <a:stretch/>
        </p:blipFill>
        <p:spPr>
          <a:xfrm rot="16200000">
            <a:off x="-381000" y="381000"/>
            <a:ext cx="6858000" cy="6096000"/>
          </a:xfrm>
          <a:prstGeom prst="rect">
            <a:avLst/>
          </a:prstGeom>
        </p:spPr>
      </p:pic>
      <p:pic>
        <p:nvPicPr>
          <p:cNvPr id="3" name="Immagine 2" descr="WhatsApp Image 2020-12-06 at 23.37.48">
            <a:extLst>
              <a:ext uri="{FF2B5EF4-FFF2-40B4-BE49-F238E27FC236}">
                <a16:creationId xmlns:a16="http://schemas.microsoft.com/office/drawing/2014/main" id="{C36DB5F7-398D-4F7C-867B-723DE80219D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905" r="7428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9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2-06 at 23.37.51">
            <a:extLst>
              <a:ext uri="{FF2B5EF4-FFF2-40B4-BE49-F238E27FC236}">
                <a16:creationId xmlns:a16="http://schemas.microsoft.com/office/drawing/2014/main" id="{2AC7BF7C-73F1-4A85-A100-FF6B295A2BF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013" b="338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49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110091714">
            <a:extLst>
              <a:ext uri="{FF2B5EF4-FFF2-40B4-BE49-F238E27FC236}">
                <a16:creationId xmlns:a16="http://schemas.microsoft.com/office/drawing/2014/main" id="{F3E8CE32-C7E8-4289-B2C1-D1B655BE9C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E389615-CAC2-4F2B-B0FE-8BBD5EB87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0" y="1"/>
            <a:ext cx="3048000" cy="6858000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Festeggiamo insieme con un racconto : Il fantasmino , la zucca e la principessa</a:t>
            </a:r>
          </a:p>
        </p:txBody>
      </p:sp>
    </p:spTree>
    <p:extLst>
      <p:ext uri="{BB962C8B-B14F-4D97-AF65-F5344CB8AC3E}">
        <p14:creationId xmlns:p14="http://schemas.microsoft.com/office/powerpoint/2010/main" val="139147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2" descr="WhatsApp Image 2020-09-28 at 18.29.03">
            <a:extLst>
              <a:ext uri="{FF2B5EF4-FFF2-40B4-BE49-F238E27FC236}">
                <a16:creationId xmlns:a16="http://schemas.microsoft.com/office/drawing/2014/main" id="{3007D455-396A-48EC-BC39-F174FFEFD88E}"/>
              </a:ext>
            </a:extLst>
          </p:cNvPr>
          <p:cNvPicPr>
            <a:picLocks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72" b="18728"/>
          <a:stretch/>
        </p:blipFill>
        <p:spPr>
          <a:xfrm>
            <a:off x="0" y="0"/>
            <a:ext cx="8897420" cy="712543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9A0B571-2E0B-4CBA-8ADA-AD27DE39E96E}"/>
              </a:ext>
            </a:extLst>
          </p:cNvPr>
          <p:cNvSpPr txBox="1"/>
          <p:nvPr/>
        </p:nvSpPr>
        <p:spPr>
          <a:xfrm rot="10800000" flipV="1">
            <a:off x="9030984" y="421375"/>
            <a:ext cx="270210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 dirty="0">
                <a:solidFill>
                  <a:srgbClr val="C00000"/>
                </a:solidFill>
              </a:rPr>
              <a:t>Giochiamo con il teatro dei burattini</a:t>
            </a:r>
            <a:br>
              <a:rPr lang="en-US" sz="4000" b="1" i="1" dirty="0">
                <a:solidFill>
                  <a:srgbClr val="C00000"/>
                </a:solidFill>
              </a:rPr>
            </a:br>
            <a:r>
              <a:rPr lang="en-US" sz="4000" b="1" i="1" dirty="0">
                <a:solidFill>
                  <a:srgbClr val="C00000"/>
                </a:solidFill>
              </a:rPr>
              <a:t> e ascoltiamo insieme la fiaba di cappuccetto </a:t>
            </a:r>
          </a:p>
          <a:p>
            <a:r>
              <a:rPr lang="en-US" sz="4000" b="1" i="1" dirty="0">
                <a:solidFill>
                  <a:srgbClr val="C00000"/>
                </a:solidFill>
              </a:rPr>
              <a:t>Rosso…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195301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1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6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2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28" tmFilter="0, 0; 0.125,0.2665; 0.25,0.4; 0.375,0.465; 0.5,0.5;  0.625,0.535; 0.75,0.6; 0.875,0.7335; 1,1">
                                          <p:stCondLst>
                                            <p:cond delay="13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264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8" tmFilter="0, 0; 0.125,0.2665; 0.25,0.4; 0.375,0.465; 0.5,0.5;  0.625,0.535; 0.75,0.6; 0.875,0.7335; 1,1">
                                          <p:stCondLst>
                                            <p:cond delay="3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52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332" decel="50000">
                                          <p:stCondLst>
                                            <p:cond delay="13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52">
                                          <p:stCondLst>
                                            <p:cond delay="26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332" decel="50000">
                                          <p:stCondLst>
                                            <p:cond delay="2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52">
                                          <p:stCondLst>
                                            <p:cond delay="32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332" decel="50000">
                                          <p:stCondLst>
                                            <p:cond delay="333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52">
                                          <p:stCondLst>
                                            <p:cond delay="361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332" decel="50000">
                                          <p:stCondLst>
                                            <p:cond delay="3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104110346">
            <a:extLst>
              <a:ext uri="{FF2B5EF4-FFF2-40B4-BE49-F238E27FC236}">
                <a16:creationId xmlns:a16="http://schemas.microsoft.com/office/drawing/2014/main" id="{926986FC-02CC-4D51-B04B-E8C50DCC85B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624" b="837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5A53D735-C820-48F1-B010-A1D1F1DA5B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82" r="16608" b="1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6041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2-09 at 08.28.32 (1)">
            <a:extLst>
              <a:ext uri="{FF2B5EF4-FFF2-40B4-BE49-F238E27FC236}">
                <a16:creationId xmlns:a16="http://schemas.microsoft.com/office/drawing/2014/main" id="{A9C24FB2-FC44-4CED-9106-1F34C4AE0E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8B8A6C4-ABAE-414E-89B5-EBAC58284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3122"/>
            <a:ext cx="3048000" cy="6971122"/>
          </a:xfrm>
        </p:spPr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Scopriamo il colore arancione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e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coloriamo la zucca di Halloween </a:t>
            </a:r>
          </a:p>
        </p:txBody>
      </p:sp>
    </p:spTree>
    <p:extLst>
      <p:ext uri="{BB962C8B-B14F-4D97-AF65-F5344CB8AC3E}">
        <p14:creationId xmlns:p14="http://schemas.microsoft.com/office/powerpoint/2010/main" val="247113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2-09 at 17.23.05 (1)">
            <a:extLst>
              <a:ext uri="{FF2B5EF4-FFF2-40B4-BE49-F238E27FC236}">
                <a16:creationId xmlns:a16="http://schemas.microsoft.com/office/drawing/2014/main" id="{F666D8A7-13F0-43D5-898A-1FD6E9DD7D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9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0-30 at 12.49.43 (2)">
            <a:extLst>
              <a:ext uri="{FF2B5EF4-FFF2-40B4-BE49-F238E27FC236}">
                <a16:creationId xmlns:a16="http://schemas.microsoft.com/office/drawing/2014/main" id="{62AE79FB-0EFB-4587-B9F3-9A0D4A9EB2D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441" b="25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9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1-09 at 20.05.16">
            <a:extLst>
              <a:ext uri="{FF2B5EF4-FFF2-40B4-BE49-F238E27FC236}">
                <a16:creationId xmlns:a16="http://schemas.microsoft.com/office/drawing/2014/main" id="{B8B6628A-5757-4062-A6C7-96C759559C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C0B1192-0F27-4094-B6F7-7EDE06ACA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0" y="0"/>
            <a:ext cx="3048000" cy="6777871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I fantasmini: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un dono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per Halloween</a:t>
            </a:r>
          </a:p>
        </p:txBody>
      </p:sp>
    </p:spTree>
    <p:extLst>
      <p:ext uri="{BB962C8B-B14F-4D97-AF65-F5344CB8AC3E}">
        <p14:creationId xmlns:p14="http://schemas.microsoft.com/office/powerpoint/2010/main" val="391941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4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4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2-09 at 08.28.31 (2)">
            <a:extLst>
              <a:ext uri="{FF2B5EF4-FFF2-40B4-BE49-F238E27FC236}">
                <a16:creationId xmlns:a16="http://schemas.microsoft.com/office/drawing/2014/main" id="{2641CE5F-B9B5-4D85-AF2B-9E5A5F9AD2D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9" b="194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83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4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007105640">
            <a:extLst>
              <a:ext uri="{FF2B5EF4-FFF2-40B4-BE49-F238E27FC236}">
                <a16:creationId xmlns:a16="http://schemas.microsoft.com/office/drawing/2014/main" id="{39516E42-1098-4D29-8286-61113D4F7F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7F6592B-2714-48C6-9E66-D188F0037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048000" cy="6858000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Giro girotondo cerchiamo la palla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nel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nostro gioioso mondo</a:t>
            </a:r>
          </a:p>
        </p:txBody>
      </p:sp>
    </p:spTree>
    <p:extLst>
      <p:ext uri="{BB962C8B-B14F-4D97-AF65-F5344CB8AC3E}">
        <p14:creationId xmlns:p14="http://schemas.microsoft.com/office/powerpoint/2010/main" val="224481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G20201007085508">
            <a:extLst>
              <a:ext uri="{FF2B5EF4-FFF2-40B4-BE49-F238E27FC236}">
                <a16:creationId xmlns:a16="http://schemas.microsoft.com/office/drawing/2014/main" id="{4835C3AE-E99F-4176-9D40-CBA1A5D3BB2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" r="-1" b="-1"/>
          <a:stretch/>
        </p:blipFill>
        <p:spPr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Immagine 2" descr="IMG20201007085452">
            <a:extLst>
              <a:ext uri="{FF2B5EF4-FFF2-40B4-BE49-F238E27FC236}">
                <a16:creationId xmlns:a16="http://schemas.microsoft.com/office/drawing/2014/main" id="{AF34F4FB-90AC-417C-8E3F-9625376816A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36" r="17203" b="-1"/>
          <a:stretch/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1435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007085510">
            <a:extLst>
              <a:ext uri="{FF2B5EF4-FFF2-40B4-BE49-F238E27FC236}">
                <a16:creationId xmlns:a16="http://schemas.microsoft.com/office/drawing/2014/main" id="{CECA8B88-0AD3-4412-8F2F-1A1492A2319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966" r="10367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4" name="Immagine 3" descr="IMG20201007085515">
            <a:extLst>
              <a:ext uri="{FF2B5EF4-FFF2-40B4-BE49-F238E27FC236}">
                <a16:creationId xmlns:a16="http://schemas.microsoft.com/office/drawing/2014/main" id="{B2BD9467-6674-4179-B917-64022569A68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333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92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2-09 at 08.28.30 (2)">
            <a:extLst>
              <a:ext uri="{FF2B5EF4-FFF2-40B4-BE49-F238E27FC236}">
                <a16:creationId xmlns:a16="http://schemas.microsoft.com/office/drawing/2014/main" id="{DB9CEC5C-DB86-4BC7-81E2-22B19948691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76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WhatsApp Image 2020-09-28 at 18.29.15">
            <a:extLst>
              <a:ext uri="{FF2B5EF4-FFF2-40B4-BE49-F238E27FC236}">
                <a16:creationId xmlns:a16="http://schemas.microsoft.com/office/drawing/2014/main" id="{743DCF30-BCB5-4BCA-898B-FBF180ED997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58" r="-3" b="13439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5" name="Immagine 4" descr="WhatsApp Image 2020-09-28 at 18.29.05 (1)">
            <a:extLst>
              <a:ext uri="{FF2B5EF4-FFF2-40B4-BE49-F238E27FC236}">
                <a16:creationId xmlns:a16="http://schemas.microsoft.com/office/drawing/2014/main" id="{3E006B05-7C0F-4D4D-91D6-907AF95B0F3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23" r="1" b="18634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3" name="Immagine 2" descr="WhatsApp Image 2020-09-28 at 18.29.07">
            <a:extLst>
              <a:ext uri="{FF2B5EF4-FFF2-40B4-BE49-F238E27FC236}">
                <a16:creationId xmlns:a16="http://schemas.microsoft.com/office/drawing/2014/main" id="{8E81788D-D33E-49A1-AB62-B655CDF318B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04" r="-1" b="-1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6" name="Immagine 5" descr="WhatsApp Image 2020-09-28 at 18.30.08">
            <a:extLst>
              <a:ext uri="{FF2B5EF4-FFF2-40B4-BE49-F238E27FC236}">
                <a16:creationId xmlns:a16="http://schemas.microsoft.com/office/drawing/2014/main" id="{66BBE350-F37D-4061-B59A-F777CE22641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41" b="16417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7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2-09 at 08.34.01 (4)">
            <a:extLst>
              <a:ext uri="{FF2B5EF4-FFF2-40B4-BE49-F238E27FC236}">
                <a16:creationId xmlns:a16="http://schemas.microsoft.com/office/drawing/2014/main" id="{9EFDD495-A2DE-4068-967E-A7D8682E89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74"/>
            <a:ext cx="12192000" cy="6805706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7CAA3374-F78E-477A-8B96-7FBE71DF801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32287" y="3236360"/>
            <a:ext cx="7037797" cy="2270588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rgbClr val="FF0000"/>
                </a:solidFill>
              </a:rPr>
              <a:t>Aiutiamo la tartaruga nel labirinto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a </a:t>
            </a:r>
            <a:r>
              <a:rPr lang="it-IT" sz="3200" dirty="0">
                <a:solidFill>
                  <a:srgbClr val="FF0000"/>
                </a:solidFill>
              </a:rPr>
              <a:t>raggiungere</a:t>
            </a:r>
            <a:r>
              <a:rPr lang="it-IT" dirty="0">
                <a:solidFill>
                  <a:srgbClr val="FF0000"/>
                </a:solidFill>
              </a:rPr>
              <a:t> la mela rossa, SEGUENDO LA DIREZIONALITA’ DELLE FRECCE…</a:t>
            </a:r>
          </a:p>
        </p:txBody>
      </p:sp>
    </p:spTree>
    <p:extLst>
      <p:ext uri="{BB962C8B-B14F-4D97-AF65-F5344CB8AC3E}">
        <p14:creationId xmlns:p14="http://schemas.microsoft.com/office/powerpoint/2010/main" val="345549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9-28 at 18.30.12">
            <a:extLst>
              <a:ext uri="{FF2B5EF4-FFF2-40B4-BE49-F238E27FC236}">
                <a16:creationId xmlns:a16="http://schemas.microsoft.com/office/drawing/2014/main" id="{10C3C939-9F19-48D4-A3E9-9AC1C29867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0528" y="0"/>
            <a:ext cx="8911471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7D8B7F5-47AE-4F16-A871-76FAB9C07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8" y="0"/>
            <a:ext cx="3308807" cy="6857999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Trascorriamo tutti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insieme un po’ di tempo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con i nostri piccoli amici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della Pet Therapy</a:t>
            </a:r>
          </a:p>
        </p:txBody>
      </p:sp>
    </p:spTree>
    <p:extLst>
      <p:ext uri="{BB962C8B-B14F-4D97-AF65-F5344CB8AC3E}">
        <p14:creationId xmlns:p14="http://schemas.microsoft.com/office/powerpoint/2010/main" val="106396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007092934">
            <a:extLst>
              <a:ext uri="{FF2B5EF4-FFF2-40B4-BE49-F238E27FC236}">
                <a16:creationId xmlns:a16="http://schemas.microsoft.com/office/drawing/2014/main" id="{F8C4DC24-FB70-4551-88E2-6CE42544FC9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96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2-09 at 08.23.58">
            <a:extLst>
              <a:ext uri="{FF2B5EF4-FFF2-40B4-BE49-F238E27FC236}">
                <a16:creationId xmlns:a16="http://schemas.microsoft.com/office/drawing/2014/main" id="{520FBB2F-CD15-41A8-BD5E-7C15CC43C7D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395" b="1060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6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007093534">
            <a:extLst>
              <a:ext uri="{FF2B5EF4-FFF2-40B4-BE49-F238E27FC236}">
                <a16:creationId xmlns:a16="http://schemas.microsoft.com/office/drawing/2014/main" id="{C9B39407-3893-4E17-854F-51B5BF75563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656" r="3677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8" name="Immagine 7" descr="IMG20201013111319">
            <a:extLst>
              <a:ext uri="{FF2B5EF4-FFF2-40B4-BE49-F238E27FC236}">
                <a16:creationId xmlns:a16="http://schemas.microsoft.com/office/drawing/2014/main" id="{7D5B2CFB-C25A-4AE1-8695-87CC331D62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5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009103430">
            <a:extLst>
              <a:ext uri="{FF2B5EF4-FFF2-40B4-BE49-F238E27FC236}">
                <a16:creationId xmlns:a16="http://schemas.microsoft.com/office/drawing/2014/main" id="{B701F142-75E8-40C7-920A-1DC4AA1BDC8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26" b="228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1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104103444">
            <a:extLst>
              <a:ext uri="{FF2B5EF4-FFF2-40B4-BE49-F238E27FC236}">
                <a16:creationId xmlns:a16="http://schemas.microsoft.com/office/drawing/2014/main" id="{F5AD024F-ABDE-44E0-B91B-07798B8FC9A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Immagine 3" descr="WhatsApp Image 2020-10-07 at 18.51.19">
            <a:extLst>
              <a:ext uri="{FF2B5EF4-FFF2-40B4-BE49-F238E27FC236}">
                <a16:creationId xmlns:a16="http://schemas.microsoft.com/office/drawing/2014/main" id="{799B209C-D03C-48E8-A2BF-3151EFCCFC3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76" r="7710" b="1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4FAAAC5-DE37-4364-8520-0FD4AD8C4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49402"/>
            <a:ext cx="5373384" cy="2004056"/>
          </a:xfrm>
        </p:spPr>
        <p:txBody>
          <a:bodyPr>
            <a:noAutofit/>
          </a:bodyPr>
          <a:lstStyle/>
          <a:p>
            <a:r>
              <a:rPr lang="it-IT" sz="4800" b="1" dirty="0">
                <a:solidFill>
                  <a:srgbClr val="FF0000"/>
                </a:solidFill>
              </a:rPr>
              <a:t>é il tempo della merenda all’aperto</a:t>
            </a:r>
          </a:p>
        </p:txBody>
      </p:sp>
    </p:spTree>
    <p:extLst>
      <p:ext uri="{BB962C8B-B14F-4D97-AF65-F5344CB8AC3E}">
        <p14:creationId xmlns:p14="http://schemas.microsoft.com/office/powerpoint/2010/main" val="36095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013104042">
            <a:extLst>
              <a:ext uri="{FF2B5EF4-FFF2-40B4-BE49-F238E27FC236}">
                <a16:creationId xmlns:a16="http://schemas.microsoft.com/office/drawing/2014/main" id="{EB16FA83-7C1B-4555-A5BA-33AF3D94421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877" b="812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7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2-09 at 17.16.07 (4)">
            <a:extLst>
              <a:ext uri="{FF2B5EF4-FFF2-40B4-BE49-F238E27FC236}">
                <a16:creationId xmlns:a16="http://schemas.microsoft.com/office/drawing/2014/main" id="{A317F4B7-0C04-4B9E-BB59-68A25301267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173" b="58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46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007094245">
            <a:extLst>
              <a:ext uri="{FF2B5EF4-FFF2-40B4-BE49-F238E27FC236}">
                <a16:creationId xmlns:a16="http://schemas.microsoft.com/office/drawing/2014/main" id="{F3D4F3A0-FA6F-46D4-BEEE-F72D790577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4000" y="0"/>
            <a:ext cx="6350000" cy="6858000"/>
          </a:xfrm>
          <a:prstGeom prst="rect">
            <a:avLst/>
          </a:prstGeom>
        </p:spPr>
      </p:pic>
      <p:pic>
        <p:nvPicPr>
          <p:cNvPr id="4" name="Immagine 3" descr="IMG20201007100136">
            <a:extLst>
              <a:ext uri="{FF2B5EF4-FFF2-40B4-BE49-F238E27FC236}">
                <a16:creationId xmlns:a16="http://schemas.microsoft.com/office/drawing/2014/main" id="{E2A65652-5FAB-49A4-B2D9-3F78CB3874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0"/>
            <a:ext cx="635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2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25496B42-CC46-4183-B481-887CD3E8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758CE0-F916-4DCE-88D1-71430BE44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E2BA2D5-46A3-46C0-98C9-A072D543B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73895B-DA42-4260-AE1E-182BA4123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egnaposto contenuto 2" descr="IMG20201001113101">
            <a:extLst>
              <a:ext uri="{FF2B5EF4-FFF2-40B4-BE49-F238E27FC236}">
                <a16:creationId xmlns:a16="http://schemas.microsoft.com/office/drawing/2014/main" id="{3B1A4247-DFBF-41BE-AE11-882F47060DA8}"/>
              </a:ext>
            </a:extLst>
          </p:cNvPr>
          <p:cNvPicPr>
            <a:picLocks noGrp="1" noChangeAspect="1"/>
          </p:cNvPicPr>
          <p:nvPr isPhoto="1"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43" b="18657"/>
          <a:stretch/>
        </p:blipFill>
        <p:spPr>
          <a:xfrm>
            <a:off x="-133564" y="-1958"/>
            <a:ext cx="9100695" cy="6772628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AD269B8-9C7C-4825-9F70-0C5272246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0710" y="0"/>
            <a:ext cx="3171290" cy="4243227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dirty="0">
                <a:solidFill>
                  <a:srgbClr val="FF0000"/>
                </a:solidFill>
              </a:rPr>
              <a:t>I nostri giochi all’aperto sono sempre più divertenti…</a:t>
            </a:r>
          </a:p>
        </p:txBody>
      </p:sp>
    </p:spTree>
    <p:extLst>
      <p:ext uri="{BB962C8B-B14F-4D97-AF65-F5344CB8AC3E}">
        <p14:creationId xmlns:p14="http://schemas.microsoft.com/office/powerpoint/2010/main" val="77027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2-09 at 17.23.05 (2)">
            <a:extLst>
              <a:ext uri="{FF2B5EF4-FFF2-40B4-BE49-F238E27FC236}">
                <a16:creationId xmlns:a16="http://schemas.microsoft.com/office/drawing/2014/main" id="{02E5427C-C2C1-4D5A-824C-6A9A563C6B5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68" b="1783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9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2-09 at 17.23.05">
            <a:extLst>
              <a:ext uri="{FF2B5EF4-FFF2-40B4-BE49-F238E27FC236}">
                <a16:creationId xmlns:a16="http://schemas.microsoft.com/office/drawing/2014/main" id="{584D0253-49F4-4F74-BAE7-19994C99367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74" b="2252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9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2-09 at 17.23.06 (1)">
            <a:extLst>
              <a:ext uri="{FF2B5EF4-FFF2-40B4-BE49-F238E27FC236}">
                <a16:creationId xmlns:a16="http://schemas.microsoft.com/office/drawing/2014/main" id="{7AEB6FAC-D313-4F4E-AE39-EF5F3A79EA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0D63980-EA97-489B-AE10-5B9FA47B3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048000" cy="6858000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Giochiamo con il paracadute,  tuffandoci in un arcobaleno di colori</a:t>
            </a:r>
          </a:p>
        </p:txBody>
      </p:sp>
    </p:spTree>
    <p:extLst>
      <p:ext uri="{BB962C8B-B14F-4D97-AF65-F5344CB8AC3E}">
        <p14:creationId xmlns:p14="http://schemas.microsoft.com/office/powerpoint/2010/main" val="399849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12-09 at 17.23.06 (2)">
            <a:extLst>
              <a:ext uri="{FF2B5EF4-FFF2-40B4-BE49-F238E27FC236}">
                <a16:creationId xmlns:a16="http://schemas.microsoft.com/office/drawing/2014/main" id="{E1DC5CE2-12E1-47F6-AB3A-8AC7D0335E7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475" b="95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44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WhatsApp Image 2020-10-08 at 10.28.13 (1)">
            <a:extLst>
              <a:ext uri="{FF2B5EF4-FFF2-40B4-BE49-F238E27FC236}">
                <a16:creationId xmlns:a16="http://schemas.microsoft.com/office/drawing/2014/main" id="{63E52CB7-F5C7-42EB-B1CE-94E2FF19D2C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822" b="3192"/>
          <a:stretch/>
        </p:blipFill>
        <p:spPr>
          <a:xfrm>
            <a:off x="20" y="1282"/>
            <a:ext cx="9945364" cy="6856718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84F069EF-0B65-407F-9F82-C072F0585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5384" y="0"/>
            <a:ext cx="2246596" cy="6780943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Nella nostra scuola</a:t>
            </a:r>
          </a:p>
        </p:txBody>
      </p:sp>
    </p:spTree>
    <p:extLst>
      <p:ext uri="{BB962C8B-B14F-4D97-AF65-F5344CB8AC3E}">
        <p14:creationId xmlns:p14="http://schemas.microsoft.com/office/powerpoint/2010/main" val="428981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4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WhatsApp Image 2020-10-08 at 10.28.14">
            <a:extLst>
              <a:ext uri="{FF2B5EF4-FFF2-40B4-BE49-F238E27FC236}">
                <a16:creationId xmlns:a16="http://schemas.microsoft.com/office/drawing/2014/main" id="{3A569441-6791-4EC7-A4FE-E84B02660FD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334" b="16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8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008095706">
            <a:extLst>
              <a:ext uri="{FF2B5EF4-FFF2-40B4-BE49-F238E27FC236}">
                <a16:creationId xmlns:a16="http://schemas.microsoft.com/office/drawing/2014/main" id="{304ECAF4-3908-4F40-87F8-C03B342980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6720" y="0"/>
            <a:ext cx="6583680" cy="6858000"/>
          </a:xfrm>
          <a:prstGeom prst="rect">
            <a:avLst/>
          </a:prstGeom>
        </p:spPr>
      </p:pic>
      <p:pic>
        <p:nvPicPr>
          <p:cNvPr id="4" name="Immagine 3" descr="IMG20201008094748">
            <a:extLst>
              <a:ext uri="{FF2B5EF4-FFF2-40B4-BE49-F238E27FC236}">
                <a16:creationId xmlns:a16="http://schemas.microsoft.com/office/drawing/2014/main" id="{1012AA48-B636-4EEA-A901-7B2B2D52F6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960" y="0"/>
            <a:ext cx="6035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7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008094944_01">
            <a:extLst>
              <a:ext uri="{FF2B5EF4-FFF2-40B4-BE49-F238E27FC236}">
                <a16:creationId xmlns:a16="http://schemas.microsoft.com/office/drawing/2014/main" id="{4B973C4A-EF7E-4A75-86CE-502574943C1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03" b="1889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7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016111441">
            <a:extLst>
              <a:ext uri="{FF2B5EF4-FFF2-40B4-BE49-F238E27FC236}">
                <a16:creationId xmlns:a16="http://schemas.microsoft.com/office/drawing/2014/main" id="{56FC1BC7-4C47-4043-9846-C71C1F1024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1"/>
            <a:ext cx="9144000" cy="685799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977C9DE-8837-418C-809C-39FE4B23A6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3048000" cy="6857998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Insieme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 in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riva al mare</a:t>
            </a:r>
          </a:p>
        </p:txBody>
      </p:sp>
    </p:spTree>
    <p:extLst>
      <p:ext uri="{BB962C8B-B14F-4D97-AF65-F5344CB8AC3E}">
        <p14:creationId xmlns:p14="http://schemas.microsoft.com/office/powerpoint/2010/main" val="424193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01016111413">
            <a:extLst>
              <a:ext uri="{FF2B5EF4-FFF2-40B4-BE49-F238E27FC236}">
                <a16:creationId xmlns:a16="http://schemas.microsoft.com/office/drawing/2014/main" id="{A0EC7ACE-59BD-4D7D-BCCC-94D69BD638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400"/>
            <a:ext cx="6324600" cy="6858000"/>
          </a:xfrm>
          <a:prstGeom prst="rect">
            <a:avLst/>
          </a:prstGeom>
        </p:spPr>
      </p:pic>
      <p:pic>
        <p:nvPicPr>
          <p:cNvPr id="4" name="Immagine 3" descr="IMG20201016111543">
            <a:extLst>
              <a:ext uri="{FF2B5EF4-FFF2-40B4-BE49-F238E27FC236}">
                <a16:creationId xmlns:a16="http://schemas.microsoft.com/office/drawing/2014/main" id="{49C5339E-105F-47B4-A256-D46DCD6011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0"/>
            <a:ext cx="6534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13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occia">
  <a:themeElements>
    <a:clrScheme name="Gocci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Gocci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cci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597</Words>
  <Application>Microsoft Office PowerPoint</Application>
  <PresentationFormat>Widescreen</PresentationFormat>
  <Paragraphs>49</Paragraphs>
  <Slides>198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198</vt:i4>
      </vt:variant>
    </vt:vector>
  </HeadingPairs>
  <TitlesOfParts>
    <vt:vector size="205" baseType="lpstr">
      <vt:lpstr>Aharoni</vt:lpstr>
      <vt:lpstr>Arial</vt:lpstr>
      <vt:lpstr>Arial Narrow</vt:lpstr>
      <vt:lpstr>Bodoni MT Condensed</vt:lpstr>
      <vt:lpstr>Times New Roman</vt:lpstr>
      <vt:lpstr>Tw Cen MT</vt:lpstr>
      <vt:lpstr>Goccia</vt:lpstr>
      <vt:lpstr>Scuola dell’Infanzia Sottoferrovia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Scopriamo il «tempo» nella nostra scuola…</vt:lpstr>
      <vt:lpstr>Presentazione standard di PowerPoint</vt:lpstr>
      <vt:lpstr>Presentazione standard di PowerPoint</vt:lpstr>
      <vt:lpstr>I nostri giochi all’aperto sono sempre più divertenti…</vt:lpstr>
      <vt:lpstr>Presentazione standard di PowerPoint</vt:lpstr>
      <vt:lpstr>Presentazione standard di PowerPoint</vt:lpstr>
      <vt:lpstr>Presentazione standard di PowerPoint</vt:lpstr>
      <vt:lpstr>Le nostre bellissime passeggiate sulla spiaggia</vt:lpstr>
      <vt:lpstr>Presentazione standard di PowerPoint</vt:lpstr>
      <vt:lpstr>Presentazione standard di PowerPoint</vt:lpstr>
      <vt:lpstr>Tutti insieme a teatro, con la fiaba dei tre porcellini</vt:lpstr>
      <vt:lpstr>Presentazione standard di PowerPoint</vt:lpstr>
      <vt:lpstr>Presentazione standard di PowerPoint</vt:lpstr>
      <vt:lpstr>Camminiamo insieme sull’asse di equilibrio del nostro percorso </vt:lpstr>
      <vt:lpstr>Presentazione standard di PowerPoint</vt:lpstr>
      <vt:lpstr>Presentazione standard di PowerPoint</vt:lpstr>
      <vt:lpstr>Che bello!  il gioco della campana</vt:lpstr>
      <vt:lpstr>Presentazione standard di PowerPoint</vt:lpstr>
      <vt:lpstr>Con gioia ci divertiamo  tra giochi e risate nel giardino della nostra scuola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Siamo pronti per il gioco: scoppia il palloncino!</vt:lpstr>
      <vt:lpstr>Presentazione standard di PowerPoint</vt:lpstr>
      <vt:lpstr>Le nostre girandole un dono  per l’accoglIEnza</vt:lpstr>
      <vt:lpstr>Presentazione standard di PowerPoint</vt:lpstr>
      <vt:lpstr>Presentazione standard di PowerPoint</vt:lpstr>
      <vt:lpstr>Perdersi nelle nostre passeggiate in qualsiasi momento, è un’esperienza sorprendente e memorabile e insieme preziosa…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Esploriamo il nostro giardino  in autunno…</vt:lpstr>
      <vt:lpstr> cosi da sviluppare attraverso il gioco le percezioni sensoriali  in particolare quelle tattili con i materiali che troviamo in questo ambiente naturale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Ascolto  del racconto : TEA la trartaruga…</vt:lpstr>
      <vt:lpstr>Coloriamo l’arcobaleno della gioia</vt:lpstr>
      <vt:lpstr>Presentazione standard di PowerPoint</vt:lpstr>
      <vt:lpstr>Presentazione standard di PowerPoint</vt:lpstr>
      <vt:lpstr>Coloriamo la nostra scuola</vt:lpstr>
      <vt:lpstr>Presentazione standard di PowerPoint</vt:lpstr>
      <vt:lpstr>Insieme dipingiamo l’autunno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Festeggiamo insieme con un racconto : Il fantasmino , la zucca e la principessa</vt:lpstr>
      <vt:lpstr>Presentazione standard di PowerPoint</vt:lpstr>
      <vt:lpstr>Scopriamo il colore arancione  e  coloriamo la zucca di Halloween </vt:lpstr>
      <vt:lpstr>Presentazione standard di PowerPoint</vt:lpstr>
      <vt:lpstr>Presentazione standard di PowerPoint</vt:lpstr>
      <vt:lpstr>I fantasmini: un dono  per Halloween</vt:lpstr>
      <vt:lpstr>Presentazione standard di PowerPoint</vt:lpstr>
      <vt:lpstr>Giro girotondo cerchiamo la palla  nel  nostro gioioso mondo</vt:lpstr>
      <vt:lpstr>Presentazione standard di PowerPoint</vt:lpstr>
      <vt:lpstr>Presentazione standard di PowerPoint</vt:lpstr>
      <vt:lpstr>Presentazione standard di PowerPoint</vt:lpstr>
      <vt:lpstr>Aiutiamo la tartaruga nel labirinto  a raggiungere la mela rossa, SEGUENDO LA DIREZIONALITA’ DELLE FRECCE…</vt:lpstr>
      <vt:lpstr>Trascorriamo tutti  insieme un po’ di tempo  con i nostri piccoli amici della Pet Therapy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é il tempo della merenda all’aperto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Giochiamo con il paracadute,  tuffandoci in un arcobaleno di colori</vt:lpstr>
      <vt:lpstr>Presentazione standard di PowerPoint</vt:lpstr>
      <vt:lpstr>Nella nostra scuola</vt:lpstr>
      <vt:lpstr>Presentazione standard di PowerPoint</vt:lpstr>
      <vt:lpstr>Presentazione standard di PowerPoint</vt:lpstr>
      <vt:lpstr>Presentazione standard di PowerPoint</vt:lpstr>
      <vt:lpstr>Insieme  in  riva al mare</vt:lpstr>
      <vt:lpstr>Presentazione standard di PowerPoint</vt:lpstr>
      <vt:lpstr>Presentazione standard di PowerPoint</vt:lpstr>
      <vt:lpstr>Questa è  TEA  la nostra amica tartarughina </vt:lpstr>
      <vt:lpstr>Presentazione standard di PowerPoint</vt:lpstr>
      <vt:lpstr>Ci rechiamo sulla spiaggia alla scoperta del luogo dove TEA  è nata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Costruiamo le nostre  macchinine</vt:lpstr>
      <vt:lpstr>Presentazione standard di PowerPoint</vt:lpstr>
      <vt:lpstr>Presentazione standard di PowerPoint</vt:lpstr>
      <vt:lpstr>Un dono per la giornata della gentilezza</vt:lpstr>
      <vt:lpstr>Dipingiamo  il  mare</vt:lpstr>
      <vt:lpstr>Presentazione standard di PowerPoint</vt:lpstr>
      <vt:lpstr>Coloriamo i pesciolini per  costruire :  il mare della Gentilezza </vt:lpstr>
      <vt:lpstr>Presentazione standard di PowerPoint</vt:lpstr>
      <vt:lpstr>Presentazione standard di PowerPoint</vt:lpstr>
      <vt:lpstr>In questo momento difficile,  la nostra scuola non si ferma …  Continuiamo cosi, con la DAD  le nostre attività educative, grafico-pittoriche e creative realizzate attraverso il nostro  laboratorio interattivo.   Per condividere momenti di gioia anche a distanza. Tutti insieme… Perché, ’’INSIEME’’  è la parola chiave di ogni nostro percorso nella nostra scuola ben fatta…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Noi… ‘’custodi’’  di  questo   mondo meraviglioso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Scuola dell’Infanzia Sottoferrovia</dc:title>
  <dc:creator>serafino salerno</dc:creator>
  <cp:lastModifiedBy>serafino salerno</cp:lastModifiedBy>
  <cp:revision>34</cp:revision>
  <dcterms:created xsi:type="dcterms:W3CDTF">2021-01-28T18:18:34Z</dcterms:created>
  <dcterms:modified xsi:type="dcterms:W3CDTF">2021-02-09T13:41:18Z</dcterms:modified>
</cp:coreProperties>
</file>