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9" r:id="rId8"/>
    <p:sldId id="270" r:id="rId9"/>
    <p:sldId id="271" r:id="rId10"/>
    <p:sldId id="272" r:id="rId11"/>
    <p:sldId id="273" r:id="rId12"/>
    <p:sldId id="266" r:id="rId13"/>
    <p:sldId id="267" r:id="rId14"/>
    <p:sldId id="268" r:id="rId15"/>
    <p:sldId id="261" r:id="rId16"/>
    <p:sldId id="262" r:id="rId17"/>
    <p:sldId id="263" r:id="rId18"/>
    <p:sldId id="264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A30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8" y="-37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5B898-804D-4BAF-87C8-6FAA51D2D6C6}" type="datetimeFigureOut">
              <a:rPr lang="it-IT" smtClean="0"/>
              <a:pPr/>
              <a:t>22/12/2021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0F40-1C1A-43C2-B20B-565EC0F263C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91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907704" y="1772816"/>
            <a:ext cx="54726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>
                <a:latin typeface="Algerian" pitchFamily="82" charset="0"/>
              </a:rPr>
              <a:t>IC CROSIA MIRTO </a:t>
            </a:r>
          </a:p>
          <a:p>
            <a:pPr algn="ctr"/>
            <a:r>
              <a:rPr lang="it-IT" sz="4800" dirty="0" smtClean="0">
                <a:latin typeface="Algerian" pitchFamily="82" charset="0"/>
              </a:rPr>
              <a:t>SCUOLA INFANZIA SORRENTI</a:t>
            </a:r>
          </a:p>
          <a:p>
            <a:pPr algn="ctr"/>
            <a:r>
              <a:rPr lang="it-IT" sz="4800" dirty="0" smtClean="0">
                <a:latin typeface="Algerian" pitchFamily="82" charset="0"/>
              </a:rPr>
              <a:t>A.S. 2020/2021</a:t>
            </a:r>
          </a:p>
        </p:txBody>
      </p:sp>
      <p:pic>
        <p:nvPicPr>
          <p:cNvPr id="2" name="Let It Go (Disney's  Frozen ) Vivaldi's Winter - The Piano Gu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12474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47664" y="1916832"/>
            <a:ext cx="5616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 smtClean="0">
                <a:latin typeface="Algerian" pitchFamily="82" charset="0"/>
              </a:rPr>
              <a:t>… PER DIVENTARE GRANDI ECCO I NOSTRI DIRITTI ...</a:t>
            </a:r>
            <a:endParaRPr lang="it-IT" sz="40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tente\Desktop\i diritti e le regole dei bambini sez a-b-c sorrenti\WhatsApp Image 2021-01-18 at 15.14.50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48680"/>
            <a:ext cx="2507151" cy="2700000"/>
          </a:xfrm>
          <a:prstGeom prst="rect">
            <a:avLst/>
          </a:prstGeom>
          <a:noFill/>
        </p:spPr>
      </p:pic>
      <p:pic>
        <p:nvPicPr>
          <p:cNvPr id="4099" name="Picture 3" descr="C:\Users\utente\Desktop\i diritti e le regole dei bambini sez a-b-c sorrenti\WhatsApp Image 2021-01-18 at 15.14.49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3" y="3573016"/>
            <a:ext cx="2934812" cy="2700000"/>
          </a:xfrm>
          <a:prstGeom prst="rect">
            <a:avLst/>
          </a:prstGeom>
          <a:noFill/>
        </p:spPr>
      </p:pic>
      <p:pic>
        <p:nvPicPr>
          <p:cNvPr id="4100" name="Picture 4" descr="C:\Users\utente\Desktop\i diritti e le regole dei bambini sez a-b-c sorrenti\WhatsApp Image 2021-01-18 at 15.19.49 (6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151563" cy="2700000"/>
          </a:xfrm>
          <a:prstGeom prst="rect">
            <a:avLst/>
          </a:prstGeom>
          <a:noFill/>
        </p:spPr>
      </p:pic>
      <p:pic>
        <p:nvPicPr>
          <p:cNvPr id="4101" name="Picture 5" descr="C:\Users\utente\Desktop\i diritti e le regole dei bambini sez a-b-c sorrenti\WhatsApp Image 2021-01-18 at 15.19.49 (4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68131" y="473273"/>
            <a:ext cx="2442843" cy="2700000"/>
          </a:xfrm>
          <a:prstGeom prst="rect">
            <a:avLst/>
          </a:prstGeom>
          <a:noFill/>
        </p:spPr>
      </p:pic>
      <p:pic>
        <p:nvPicPr>
          <p:cNvPr id="4102" name="Picture 6" descr="C:\Users\utente\Desktop\i diritti e le regole dei bambini sez a-b-c sorrenti\WhatsApp Image 2021-01-18 at 15.29.57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03"/>
          <a:stretch>
            <a:fillRect/>
          </a:stretch>
        </p:blipFill>
        <p:spPr bwMode="auto">
          <a:xfrm>
            <a:off x="6516216" y="1628800"/>
            <a:ext cx="24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C:\Users\utente\Desktop\attività ludica sez a-b-c sorrenti\WhatsApp Image 2021-01-19 at 10.53.02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2025000" cy="2700000"/>
          </a:xfrm>
          <a:prstGeom prst="rect">
            <a:avLst/>
          </a:prstGeom>
          <a:noFill/>
        </p:spPr>
      </p:pic>
      <p:pic>
        <p:nvPicPr>
          <p:cNvPr id="10243" name="Picture 3" descr="C:\Users\utente\Desktop\attività ludica sez a-b-c sorrenti\WhatsApp Image 2021-01-19 at 10.53.02 (3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2074402" cy="2700000"/>
          </a:xfrm>
          <a:prstGeom prst="rect">
            <a:avLst/>
          </a:prstGeom>
          <a:noFill/>
        </p:spPr>
      </p:pic>
      <p:pic>
        <p:nvPicPr>
          <p:cNvPr id="10244" name="Picture 4" descr="C:\Users\utente\Desktop\attività ludica sez a-b-c sorrenti\WhatsApp Image 2021-01-19 at 10.53.02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2025000" cy="2700000"/>
          </a:xfrm>
          <a:prstGeom prst="rect">
            <a:avLst/>
          </a:prstGeom>
          <a:noFill/>
        </p:spPr>
      </p:pic>
      <p:pic>
        <p:nvPicPr>
          <p:cNvPr id="10246" name="Picture 6" descr="C:\Users\utente\Desktop\attività ludica sez a-b-c sorrenti\WhatsApp Image 2021-01-21 at 09.03.30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365624" cy="2700000"/>
          </a:xfrm>
          <a:prstGeom prst="rect">
            <a:avLst/>
          </a:prstGeom>
          <a:noFill/>
        </p:spPr>
      </p:pic>
      <p:pic>
        <p:nvPicPr>
          <p:cNvPr id="1026" name="Picture 2" descr="C:\Users\utente\Desktop\attività ludica sez a-b-c sorrenti\WhatsApp Image 2021-01-25 at 08.49.23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462675" y="2666941"/>
            <a:ext cx="1422000" cy="2844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C:\Users\utente\Desktop\attività ludica sez a-b-c sorrenti\WhatsApp Image 2021-01-21 at 09.03.30 (2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3449582" cy="2700000"/>
          </a:xfrm>
          <a:prstGeom prst="rect">
            <a:avLst/>
          </a:prstGeom>
          <a:noFill/>
        </p:spPr>
      </p:pic>
      <p:pic>
        <p:nvPicPr>
          <p:cNvPr id="11267" name="Picture 3" descr="C:\Users\utente\Desktop\attività ludica sez a-b-c sorrenti\WhatsApp Image 2021-01-21 at 09.03.30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3471815" cy="2700000"/>
          </a:xfrm>
          <a:prstGeom prst="rect">
            <a:avLst/>
          </a:prstGeom>
          <a:noFill/>
        </p:spPr>
      </p:pic>
      <p:pic>
        <p:nvPicPr>
          <p:cNvPr id="11268" name="Picture 4" descr="C:\Users\utente\Desktop\attività ludica sez a-b-c sorrenti\WhatsApp Image 2021-01-21 at 09.03.31 (1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2024775" cy="2520000"/>
          </a:xfrm>
          <a:prstGeom prst="rect">
            <a:avLst/>
          </a:prstGeom>
          <a:noFill/>
        </p:spPr>
      </p:pic>
      <p:pic>
        <p:nvPicPr>
          <p:cNvPr id="11269" name="Picture 5" descr="C:\Users\utente\Desktop\attività ludica sez a-b-c sorrenti\WhatsApp Image 2021-01-21 at 09.03.31 (2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996952"/>
            <a:ext cx="1809756" cy="2700000"/>
          </a:xfrm>
          <a:prstGeom prst="rect">
            <a:avLst/>
          </a:prstGeom>
          <a:noFill/>
        </p:spPr>
      </p:pic>
      <p:pic>
        <p:nvPicPr>
          <p:cNvPr id="11270" name="Picture 6" descr="C:\Users\utente\Desktop\attività ludica sez a-b-c sorrenti\WhatsApp Image 2021-01-21 at 09.03.31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2142412" cy="2628000"/>
          </a:xfrm>
          <a:prstGeom prst="rect">
            <a:avLst/>
          </a:prstGeom>
          <a:noFill/>
        </p:spPr>
      </p:pic>
      <p:pic>
        <p:nvPicPr>
          <p:cNvPr id="11271" name="Picture 7" descr="C:\Users\utente\Desktop\attività ludica sez a-b-c sorrenti\WhatsApp Image 2021-01-21 at 10.35.23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403" y="2996952"/>
            <a:ext cx="2468081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C:\Users\utente\Desktop\attività ludica sez a-b-c sorrenti\WhatsApp Image 2021-01-21 at 11.18.21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2061586" cy="2700000"/>
          </a:xfrm>
          <a:prstGeom prst="rect">
            <a:avLst/>
          </a:prstGeom>
          <a:noFill/>
        </p:spPr>
      </p:pic>
      <p:pic>
        <p:nvPicPr>
          <p:cNvPr id="12291" name="Picture 3" descr="C:\Users\utente\Desktop\attività ludica sez a-b-c sorrenti\WhatsApp Image 2021-01-22 at 11.55.51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3" y="260648"/>
            <a:ext cx="1506652" cy="2880000"/>
          </a:xfrm>
          <a:prstGeom prst="rect">
            <a:avLst/>
          </a:prstGeom>
          <a:noFill/>
        </p:spPr>
      </p:pic>
      <p:pic>
        <p:nvPicPr>
          <p:cNvPr id="12293" name="Picture 5" descr="C:\Users\utente\Desktop\attività ludica sez a-b-c sorrenti\WhatsApp Image 2021-01-22 at 11.55.51 (3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2725659" cy="2520000"/>
          </a:xfrm>
          <a:prstGeom prst="rect">
            <a:avLst/>
          </a:prstGeom>
          <a:noFill/>
        </p:spPr>
      </p:pic>
      <p:pic>
        <p:nvPicPr>
          <p:cNvPr id="12294" name="Picture 6" descr="C:\Users\utente\Desktop\attività ludica sez a-b-c sorrenti\WhatsApp Image 2021-01-22 at 11.55.51 (4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2825786" cy="2520000"/>
          </a:xfrm>
          <a:prstGeom prst="rect">
            <a:avLst/>
          </a:prstGeom>
          <a:noFill/>
        </p:spPr>
      </p:pic>
      <p:pic>
        <p:nvPicPr>
          <p:cNvPr id="12295" name="Picture 7" descr="C:\Users\utente\Desktop\attività ludica sez a-b-c sorrenti\WhatsApp Image 2021-01-22 at 11.55.51 (5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38" y="1700808"/>
            <a:ext cx="2040012" cy="324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267744" y="1988840"/>
            <a:ext cx="4752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i="1" dirty="0" smtClean="0">
                <a:latin typeface="Algerian" pitchFamily="82" charset="0"/>
              </a:rPr>
              <a:t>E’ ARRIVATO L’AUTUNNO …</a:t>
            </a:r>
            <a:endParaRPr lang="it-IT" sz="54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utente\Desktop\autunno sez a-b-c sorrenti\WhatsApp Image 2021-01-18 at 15.14.44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892" y="260648"/>
            <a:ext cx="2311744" cy="3060000"/>
          </a:xfrm>
          <a:prstGeom prst="rect">
            <a:avLst/>
          </a:prstGeom>
          <a:noFill/>
        </p:spPr>
      </p:pic>
      <p:pic>
        <p:nvPicPr>
          <p:cNvPr id="6147" name="Picture 3" descr="C:\Users\utente\Desktop\autunno sez a-b-c sorrenti\WhatsApp Image 2021-01-18 at 15.30.20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84053">
            <a:off x="910750" y="467271"/>
            <a:ext cx="2209570" cy="2880000"/>
          </a:xfrm>
          <a:prstGeom prst="rect">
            <a:avLst/>
          </a:prstGeom>
          <a:noFill/>
        </p:spPr>
      </p:pic>
      <p:pic>
        <p:nvPicPr>
          <p:cNvPr id="6148" name="Picture 4" descr="C:\Users\utente\Desktop\autunno sez a-b-c sorrenti\WhatsApp Image 2021-01-18 at 15.30.21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1867894" cy="2880000"/>
          </a:xfrm>
          <a:prstGeom prst="rect">
            <a:avLst/>
          </a:prstGeom>
          <a:noFill/>
        </p:spPr>
      </p:pic>
      <p:pic>
        <p:nvPicPr>
          <p:cNvPr id="6149" name="Picture 5" descr="C:\Users\utente\Desktop\autunno sez a-b-c sorrenti\WhatsApp Image 2021-01-18 at 15.29.17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6209">
            <a:off x="6474102" y="3345930"/>
            <a:ext cx="2024781" cy="2880000"/>
          </a:xfrm>
          <a:prstGeom prst="rect">
            <a:avLst/>
          </a:prstGeom>
          <a:noFill/>
        </p:spPr>
      </p:pic>
      <p:pic>
        <p:nvPicPr>
          <p:cNvPr id="6150" name="Picture 6" descr="C:\Users\utente\Desktop\autunno sez a-b-c sorrenti\WhatsApp Image 2021-01-18 at 15.29.18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1824000" cy="2880000"/>
          </a:xfrm>
          <a:prstGeom prst="rect">
            <a:avLst/>
          </a:prstGeom>
          <a:noFill/>
        </p:spPr>
      </p:pic>
      <p:pic>
        <p:nvPicPr>
          <p:cNvPr id="6151" name="Picture 7" descr="C:\Users\utente\Desktop\autunno sez a-b-c sorrenti\WhatsApp Image 2021-01-18 at 15.29.03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468414" y="2977436"/>
            <a:ext cx="1954804" cy="306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C:\Users\utente\Desktop\autunno sez a-b-c sorrenti\WhatsApp Image 2021-01-18 at 15.29.43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620688"/>
            <a:ext cx="2540130" cy="3060000"/>
          </a:xfrm>
          <a:prstGeom prst="rect">
            <a:avLst/>
          </a:prstGeom>
          <a:noFill/>
        </p:spPr>
      </p:pic>
      <p:pic>
        <p:nvPicPr>
          <p:cNvPr id="7171" name="Picture 3" descr="C:\Users\utente\Desktop\autunno sez a-b-c sorrenti\WhatsApp Image 2021-01-18 at 15.49.13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2404273" cy="3060000"/>
          </a:xfrm>
          <a:prstGeom prst="rect">
            <a:avLst/>
          </a:prstGeom>
          <a:noFill/>
        </p:spPr>
      </p:pic>
      <p:pic>
        <p:nvPicPr>
          <p:cNvPr id="7172" name="Picture 4" descr="C:\Users\utente\Desktop\autunno sez a-b-c sorrenti\WhatsApp Image 2021-01-18 at 15.49.13 (2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094532" cy="2880000"/>
          </a:xfrm>
          <a:prstGeom prst="rect">
            <a:avLst/>
          </a:prstGeom>
          <a:noFill/>
        </p:spPr>
      </p:pic>
      <p:pic>
        <p:nvPicPr>
          <p:cNvPr id="7173" name="Picture 5" descr="C:\Users\utente\Desktop\autunno sez a-b-c sorrenti\WhatsApp Image 2021-01-18 at 15.30.20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2131784" cy="3060000"/>
          </a:xfrm>
          <a:prstGeom prst="rect">
            <a:avLst/>
          </a:prstGeom>
          <a:noFill/>
        </p:spPr>
      </p:pic>
      <p:pic>
        <p:nvPicPr>
          <p:cNvPr id="7174" name="Picture 6" descr="C:\Users\utente\Desktop\autunno sez a-b-c sorrenti\WhatsApp Image 2021-01-18 at 15.49.13 (3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3" y="3861048"/>
            <a:ext cx="3913843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C:\Users\utente\Desktop\autunno sez a-b-c sorrenti\WhatsApp Image 2021-01-18 at 15.14.52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2420692" cy="2700000"/>
          </a:xfrm>
          <a:prstGeom prst="rect">
            <a:avLst/>
          </a:prstGeom>
          <a:noFill/>
        </p:spPr>
      </p:pic>
      <p:pic>
        <p:nvPicPr>
          <p:cNvPr id="8195" name="Picture 3" descr="C:\Users\utente\Desktop\autunno sez a-b-c sorrenti\WhatsApp Image 2021-01-18 at 15.28.59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0" y="3429000"/>
            <a:ext cx="2155287" cy="2700000"/>
          </a:xfrm>
          <a:prstGeom prst="rect">
            <a:avLst/>
          </a:prstGeom>
          <a:noFill/>
        </p:spPr>
      </p:pic>
      <p:pic>
        <p:nvPicPr>
          <p:cNvPr id="8196" name="Picture 4" descr="C:\Users\utente\Desktop\autunno sez a-b-c sorrenti\WhatsApp Image 2021-01-18 at 15.30.22 (1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101620" cy="2880000"/>
          </a:xfrm>
          <a:prstGeom prst="rect">
            <a:avLst/>
          </a:prstGeom>
          <a:noFill/>
        </p:spPr>
      </p:pic>
      <p:pic>
        <p:nvPicPr>
          <p:cNvPr id="8197" name="Picture 5" descr="C:\Users\utente\Desktop\autunno sez a-b-c sorrenti\WhatsApp Image 2021-01-20 at 15.27.19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4"/>
          <a:stretch>
            <a:fillRect/>
          </a:stretch>
        </p:blipFill>
        <p:spPr bwMode="auto">
          <a:xfrm rot="928439">
            <a:off x="5377767" y="426972"/>
            <a:ext cx="3543059" cy="2520000"/>
          </a:xfrm>
          <a:prstGeom prst="rect">
            <a:avLst/>
          </a:prstGeom>
          <a:noFill/>
        </p:spPr>
      </p:pic>
      <p:pic>
        <p:nvPicPr>
          <p:cNvPr id="8198" name="Picture 6" descr="C:\Users\utente\Desktop\autunno sez a-b-c sorrenti\WhatsApp Image 2021-01-20 at 15.27.19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341742" cy="2520000"/>
          </a:xfrm>
          <a:prstGeom prst="rect">
            <a:avLst/>
          </a:prstGeom>
          <a:noFill/>
        </p:spPr>
      </p:pic>
      <p:pic>
        <p:nvPicPr>
          <p:cNvPr id="8199" name="Picture 7" descr="C:\Users\utente\Desktop\autunno sez a-b-c sorrenti\WhatsApp Image 2021-01-18 at 15.30.25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05" y="3429000"/>
            <a:ext cx="2085518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835696" y="1772816"/>
            <a:ext cx="547260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9A309"/>
                </a:solidFill>
                <a:latin typeface="Algerian" pitchFamily="82" charset="0"/>
              </a:rPr>
              <a:t>AMICO ALBERO</a:t>
            </a:r>
          </a:p>
          <a:p>
            <a:pPr algn="ctr"/>
            <a:endParaRPr lang="it-IT" sz="3600" dirty="0" smtClean="0">
              <a:solidFill>
                <a:srgbClr val="09A309"/>
              </a:solidFill>
              <a:latin typeface="Algerian" pitchFamily="82" charset="0"/>
            </a:endParaRPr>
          </a:p>
          <a:p>
            <a:pPr algn="ctr"/>
            <a:r>
              <a:rPr lang="it-IT" sz="2400" dirty="0" smtClean="0">
                <a:latin typeface="Algerian" pitchFamily="82" charset="0"/>
              </a:rPr>
              <a:t>Regali l’ossigeno per respirare e tanta ombra per rinfrescare, in ogni stagione fai una magia e porti ovunque l’allegria. Se un amico eccezionale, un amico davvero speciale!</a:t>
            </a:r>
          </a:p>
          <a:p>
            <a:pPr algn="r"/>
            <a:r>
              <a:rPr lang="it-IT" sz="2000" b="1" dirty="0" smtClean="0"/>
              <a:t> Rita </a:t>
            </a:r>
            <a:r>
              <a:rPr lang="it-IT" sz="2000" b="1" dirty="0" err="1" smtClean="0"/>
              <a:t>Sabatini</a:t>
            </a:r>
            <a:endParaRPr lang="it-IT" sz="2000" b="1" dirty="0" smtClean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tente\Desktop\Accoglienza sez a-b-c plesso sorrenti\WhatsApp Image 2021-01-18 at 15.20.56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141120" y="1619520"/>
            <a:ext cx="3077264" cy="4680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3059832" y="476672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i="1" dirty="0" smtClean="0">
                <a:solidFill>
                  <a:srgbClr val="002060"/>
                </a:solidFill>
                <a:latin typeface="Algerian" pitchFamily="82" charset="0"/>
              </a:rPr>
              <a:t>ACCOGLIENZA</a:t>
            </a:r>
          </a:p>
          <a:p>
            <a:pPr algn="ctr"/>
            <a:r>
              <a:rPr lang="it-IT" sz="2800" i="1" dirty="0" smtClean="0">
                <a:solidFill>
                  <a:srgbClr val="002060"/>
                </a:solidFill>
                <a:latin typeface="Algerian" pitchFamily="82" charset="0"/>
              </a:rPr>
              <a:t>SI RIPARTE PER UNA NUOVA AVVENTURA …</a:t>
            </a:r>
            <a:endParaRPr lang="it-IT" sz="2800" i="1" dirty="0">
              <a:solidFill>
                <a:srgbClr val="00206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utente\Desktop\festa dell'albero sez a-b-c sorrenti\WhatsApp Image 2021-01-18 at 15.20.26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1852942" cy="2520000"/>
          </a:xfrm>
          <a:prstGeom prst="rect">
            <a:avLst/>
          </a:prstGeom>
          <a:noFill/>
        </p:spPr>
      </p:pic>
      <p:pic>
        <p:nvPicPr>
          <p:cNvPr id="6147" name="Picture 3" descr="C:\Users\utente\Desktop\festa dell'albero sez a-b-c sorrenti\WhatsApp Image 2021-01-18 at 15.20.26 (2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692696"/>
            <a:ext cx="3780432" cy="2520000"/>
          </a:xfrm>
          <a:prstGeom prst="rect">
            <a:avLst/>
          </a:prstGeom>
          <a:noFill/>
        </p:spPr>
      </p:pic>
      <p:pic>
        <p:nvPicPr>
          <p:cNvPr id="6148" name="Picture 4" descr="C:\Users\utente\Desktop\festa dell'albero sez a-b-c sorrenti\WhatsApp Image 2021-01-18 at 15.29.09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501008"/>
            <a:ext cx="1752540" cy="2880000"/>
          </a:xfrm>
          <a:prstGeom prst="rect">
            <a:avLst/>
          </a:prstGeom>
          <a:noFill/>
        </p:spPr>
      </p:pic>
      <p:pic>
        <p:nvPicPr>
          <p:cNvPr id="6149" name="Picture 5" descr="C:\Users\utente\Desktop\festa dell'albero sez a-b-c sorrenti\WhatsApp Image 2021-01-18 at 15.49.44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2214595" cy="2520000"/>
          </a:xfrm>
          <a:prstGeom prst="rect">
            <a:avLst/>
          </a:prstGeom>
          <a:noFill/>
        </p:spPr>
      </p:pic>
      <p:pic>
        <p:nvPicPr>
          <p:cNvPr id="6150" name="Picture 6" descr="C:\Users\utente\Desktop\festa dell'albero sez a-b-c sorrenti\WhatsApp Image 2021-01-18 at 15.29.56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573016"/>
            <a:ext cx="2029636" cy="2880000"/>
          </a:xfrm>
          <a:prstGeom prst="rect">
            <a:avLst/>
          </a:prstGeom>
          <a:noFill/>
        </p:spPr>
      </p:pic>
      <p:pic>
        <p:nvPicPr>
          <p:cNvPr id="6151" name="Picture 7" descr="C:\Users\utente\Desktop\festa dell'albero sez a-b-c sorrenti\WhatsApp Image 2021-01-18 at 15.30.26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592288" cy="2520280"/>
          </a:xfrm>
          <a:prstGeom prst="rect">
            <a:avLst/>
          </a:prstGeom>
          <a:noFill/>
        </p:spPr>
      </p:pic>
      <p:pic>
        <p:nvPicPr>
          <p:cNvPr id="6152" name="Picture 8" descr="C:\Users\utente\Desktop\festa dell'albero sez a-b-c sorrenti\WhatsApp Image 2021-01-18 at 15.14.45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20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0" name="Picture 2" descr="C:\Users\utente\Desktop\festa dell'albero sez a-b-c sorrenti\WhatsApp Image 2021-01-18 at 18.02.09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692696"/>
            <a:ext cx="1748395" cy="2700000"/>
          </a:xfrm>
          <a:prstGeom prst="rect">
            <a:avLst/>
          </a:prstGeom>
          <a:noFill/>
        </p:spPr>
      </p:pic>
      <p:pic>
        <p:nvPicPr>
          <p:cNvPr id="7171" name="Picture 3" descr="C:\Users\utente\Desktop\festa dell'albero sez a-b-c sorrenti\WhatsApp Image 2021-01-18 at 15.20.26 (3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025000" cy="2700000"/>
          </a:xfrm>
          <a:prstGeom prst="rect">
            <a:avLst/>
          </a:prstGeom>
          <a:noFill/>
        </p:spPr>
      </p:pic>
      <p:pic>
        <p:nvPicPr>
          <p:cNvPr id="7174" name="Picture 6" descr="C:\Users\utente\Desktop\festa dell'albero sez a-b-c sorrenti\WhatsApp Image 2021-01-18 at 15.29.44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2230435" cy="2700000"/>
          </a:xfrm>
          <a:prstGeom prst="rect">
            <a:avLst/>
          </a:prstGeom>
          <a:noFill/>
        </p:spPr>
      </p:pic>
      <p:pic>
        <p:nvPicPr>
          <p:cNvPr id="7175" name="Picture 7" descr="C:\Users\utente\Desktop\festa dell'albero sez a-b-c sorrenti\WhatsApp Image 2021-01-18 at 15.19.49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356992"/>
            <a:ext cx="2025000" cy="2700000"/>
          </a:xfrm>
          <a:prstGeom prst="rect">
            <a:avLst/>
          </a:prstGeom>
          <a:noFill/>
        </p:spPr>
      </p:pic>
      <p:pic>
        <p:nvPicPr>
          <p:cNvPr id="7176" name="Picture 8" descr="C:\Users\utente\Desktop\festa dell'albero sez a-b-c sorrenti\WhatsApp Image 2021-01-18 at 15.14.44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501008"/>
            <a:ext cx="1500000" cy="2700000"/>
          </a:xfrm>
          <a:prstGeom prst="rect">
            <a:avLst/>
          </a:prstGeom>
          <a:noFill/>
        </p:spPr>
      </p:pic>
      <p:pic>
        <p:nvPicPr>
          <p:cNvPr id="7177" name="Picture 9" descr="C:\Users\utente\Desktop\festa dell'albero sez a-b-c sorrenti\WhatsApp Image 2021-01-18 at 15.29.15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2137569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35696" y="1916832"/>
            <a:ext cx="5112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i="1" dirty="0" smtClean="0">
                <a:latin typeface="Algerian" pitchFamily="82" charset="0"/>
              </a:rPr>
              <a:t>UN MONDO A COLORI …</a:t>
            </a:r>
            <a:endParaRPr lang="it-IT" sz="72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194" name="Picture 2" descr="C:\Users\utente\Desktop\Colori sez a-b-c sorrenti\WhatsApp Image 2021-01-18 at 15.20.5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32656"/>
            <a:ext cx="2125252" cy="2520000"/>
          </a:xfrm>
          <a:prstGeom prst="rect">
            <a:avLst/>
          </a:prstGeom>
          <a:noFill/>
        </p:spPr>
      </p:pic>
      <p:pic>
        <p:nvPicPr>
          <p:cNvPr id="8195" name="Picture 3" descr="C:\Users\utente\Desktop\Colori sez a-b-c sorrenti\WhatsApp Image 2021-01-18 at 15.49.13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1890000" cy="2520000"/>
          </a:xfrm>
          <a:prstGeom prst="rect">
            <a:avLst/>
          </a:prstGeom>
          <a:noFill/>
        </p:spPr>
      </p:pic>
      <p:pic>
        <p:nvPicPr>
          <p:cNvPr id="8196" name="Picture 4" descr="C:\Users\utente\Desktop\Colori sez a-b-c sorrenti\WhatsApp Image 2021-01-18 at 15.29.0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2109141" cy="2700000"/>
          </a:xfrm>
          <a:prstGeom prst="rect">
            <a:avLst/>
          </a:prstGeom>
          <a:noFill/>
        </p:spPr>
      </p:pic>
      <p:pic>
        <p:nvPicPr>
          <p:cNvPr id="8197" name="Picture 5" descr="C:\Users\utente\Desktop\Colori sez a-b-c sorrenti\WhatsApp Image 2021-01-18 at 15.49.55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1963676" cy="2700000"/>
          </a:xfrm>
          <a:prstGeom prst="rect">
            <a:avLst/>
          </a:prstGeom>
          <a:noFill/>
        </p:spPr>
      </p:pic>
      <p:pic>
        <p:nvPicPr>
          <p:cNvPr id="8198" name="Picture 6" descr="C:\Users\utente\Desktop\Colori sez a-b-c sorrenti\WhatsApp Image 2021-01-18 at 15.20.27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2025000" cy="2700000"/>
          </a:xfrm>
          <a:prstGeom prst="rect">
            <a:avLst/>
          </a:prstGeom>
          <a:noFill/>
        </p:spPr>
      </p:pic>
      <p:pic>
        <p:nvPicPr>
          <p:cNvPr id="8199" name="Picture 7" descr="C:\Users\utente\Desktop\Colori sez a-b-c sorrenti\WhatsApp Image 2021-01-18 at 15.19.49 (1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285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Users\utente\Desktop\Colori sez a-b-c sorrenti\WhatsApp Image 2021-01-18 at 15.19.49 (2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2025000" cy="2700000"/>
          </a:xfrm>
          <a:prstGeom prst="rect">
            <a:avLst/>
          </a:prstGeom>
          <a:noFill/>
        </p:spPr>
      </p:pic>
      <p:pic>
        <p:nvPicPr>
          <p:cNvPr id="9220" name="Picture 4" descr="C:\Users\utente\Desktop\Colori sez a-b-c sorrenti\WhatsApp Image 2021-01-18 at 15.49.13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76672"/>
            <a:ext cx="1800000" cy="2700000"/>
          </a:xfrm>
          <a:prstGeom prst="rect">
            <a:avLst/>
          </a:prstGeom>
          <a:noFill/>
        </p:spPr>
      </p:pic>
      <p:pic>
        <p:nvPicPr>
          <p:cNvPr id="9221" name="Picture 5" descr="C:\Users\utente\Desktop\Colori sez a-b-c sorrenti\WhatsApp Image 2021-01-18 at 15.29.2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22"/>
          <a:stretch>
            <a:fillRect/>
          </a:stretch>
        </p:blipFill>
        <p:spPr bwMode="auto">
          <a:xfrm>
            <a:off x="251520" y="3429000"/>
            <a:ext cx="3575172" cy="2160000"/>
          </a:xfrm>
          <a:prstGeom prst="rect">
            <a:avLst/>
          </a:prstGeom>
          <a:noFill/>
        </p:spPr>
      </p:pic>
      <p:pic>
        <p:nvPicPr>
          <p:cNvPr id="9222" name="Picture 6" descr="C:\Users\utente\Desktop\Colori sez a-b-c sorrenti\WhatsApp Image 2021-01-20 at 14.13.35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1798341" cy="2700000"/>
          </a:xfrm>
          <a:prstGeom prst="rect">
            <a:avLst/>
          </a:prstGeom>
          <a:noFill/>
        </p:spPr>
      </p:pic>
      <p:pic>
        <p:nvPicPr>
          <p:cNvPr id="9223" name="Picture 7" descr="C:\Users\utente\Desktop\Colori sez a-b-c sorrenti\WhatsApp Image 2021-01-18 at 15.29.02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2371629" cy="2700000"/>
          </a:xfrm>
          <a:prstGeom prst="rect">
            <a:avLst/>
          </a:prstGeom>
          <a:noFill/>
        </p:spPr>
      </p:pic>
      <p:pic>
        <p:nvPicPr>
          <p:cNvPr id="9225" name="Picture 9" descr="C:\Users\utente\Desktop\Colori sez a-b-c sorrenti\WhatsApp Image 2021-01-18 at 15.14.43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832011" y="3185213"/>
            <a:ext cx="1636362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3" name="Picture 3" descr="C:\Users\utente\Desktop\Colori sez a-b-c sorrenti\WhatsApp Image 2021-01-18 at 15.29.03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476672"/>
            <a:ext cx="1619211" cy="2880000"/>
          </a:xfrm>
          <a:prstGeom prst="rect">
            <a:avLst/>
          </a:prstGeom>
          <a:noFill/>
        </p:spPr>
      </p:pic>
      <p:pic>
        <p:nvPicPr>
          <p:cNvPr id="10244" name="Picture 4" descr="C:\Users\utente\Desktop\Colori sez a-b-c sorrenti\WhatsApp Image 2021-01-18 at 15.29.18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620688"/>
            <a:ext cx="1920000" cy="2880000"/>
          </a:xfrm>
          <a:prstGeom prst="rect">
            <a:avLst/>
          </a:prstGeom>
          <a:noFill/>
        </p:spPr>
      </p:pic>
      <p:pic>
        <p:nvPicPr>
          <p:cNvPr id="10245" name="Picture 5" descr="C:\Users\utente\Desktop\Colori sez a-b-c sorrenti\WhatsApp Image 2021-01-18 at 18.02.39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1" y="692696"/>
            <a:ext cx="2250000" cy="2880000"/>
          </a:xfrm>
          <a:prstGeom prst="rect">
            <a:avLst/>
          </a:prstGeom>
          <a:noFill/>
        </p:spPr>
      </p:pic>
      <p:pic>
        <p:nvPicPr>
          <p:cNvPr id="10246" name="Picture 6" descr="C:\Users\utente\Desktop\Colori sez a-b-c sorrenti\WhatsApp Image 2021-01-18 at 15.29.13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8" y="3573016"/>
            <a:ext cx="2161351" cy="2880000"/>
          </a:xfrm>
          <a:prstGeom prst="rect">
            <a:avLst/>
          </a:prstGeom>
          <a:noFill/>
        </p:spPr>
      </p:pic>
      <p:pic>
        <p:nvPicPr>
          <p:cNvPr id="10247" name="Picture 7" descr="C:\Users\utente\Desktop\Colori sez a-b-c sorrenti\WhatsApp Image 2021-01-18 at 15.14.47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1891140" cy="2880000"/>
          </a:xfrm>
          <a:prstGeom prst="rect">
            <a:avLst/>
          </a:prstGeom>
          <a:noFill/>
        </p:spPr>
      </p:pic>
      <p:pic>
        <p:nvPicPr>
          <p:cNvPr id="10248" name="Picture 8" descr="C:\Users\utente\Desktop\Colori sez a-b-c sorrenti\WhatsApp Image 2021-01-18 at 15.29.34 (1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3" y="3789040"/>
            <a:ext cx="2281702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19672" y="1628800"/>
            <a:ext cx="56166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i="1" dirty="0" smtClean="0">
                <a:latin typeface="Algerian" pitchFamily="82" charset="0"/>
              </a:rPr>
              <a:t>… </a:t>
            </a:r>
            <a:r>
              <a:rPr lang="it-IT" sz="7200" i="1" dirty="0" smtClean="0">
                <a:latin typeface="Algerian" pitchFamily="82" charset="0"/>
              </a:rPr>
              <a:t>LONTANI MA VICINI …</a:t>
            </a:r>
            <a:endParaRPr lang="it-IT" sz="80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 descr="C:\Users\utente\Desktop\didattica a distanza sez a-b-c sorrenti\WhatsApp Image 2021-01-18 at 15.14.52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2711752" cy="2700000"/>
          </a:xfrm>
          <a:prstGeom prst="rect">
            <a:avLst/>
          </a:prstGeom>
          <a:noFill/>
        </p:spPr>
      </p:pic>
      <p:pic>
        <p:nvPicPr>
          <p:cNvPr id="11267" name="Picture 3" descr="C:\Users\utente\Desktop\didattica a distanza sez a-b-c sorrenti\WhatsApp Image 2021-01-20 at 14.27.55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1571628" cy="2700000"/>
          </a:xfrm>
          <a:prstGeom prst="rect">
            <a:avLst/>
          </a:prstGeom>
          <a:noFill/>
        </p:spPr>
      </p:pic>
      <p:pic>
        <p:nvPicPr>
          <p:cNvPr id="11268" name="Picture 4" descr="C:\Users\utente\Desktop\didattica a distanza sez a-b-c sorrenti\WhatsApp Image 2021-01-20 at 14.27.55 (6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392488" cy="2160000"/>
          </a:xfrm>
          <a:prstGeom prst="rect">
            <a:avLst/>
          </a:prstGeom>
          <a:noFill/>
        </p:spPr>
      </p:pic>
      <p:pic>
        <p:nvPicPr>
          <p:cNvPr id="11269" name="Picture 5" descr="C:\Users\utente\Desktop\didattica a distanza sez a-b-c sorrenti\WhatsApp Image 2021-01-18 at 15.29.33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2116962" cy="2700000"/>
          </a:xfrm>
          <a:prstGeom prst="rect">
            <a:avLst/>
          </a:prstGeom>
          <a:noFill/>
        </p:spPr>
      </p:pic>
      <p:pic>
        <p:nvPicPr>
          <p:cNvPr id="11270" name="Picture 6" descr="C:\Users\utente\Desktop\didattica a distanza sez a-b-c sorrenti\WhatsApp Image 2021-01-20 at 14.13.35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0" y="3356992"/>
            <a:ext cx="1290337" cy="2880000"/>
          </a:xfrm>
          <a:prstGeom prst="rect">
            <a:avLst/>
          </a:prstGeom>
          <a:noFill/>
        </p:spPr>
      </p:pic>
      <p:pic>
        <p:nvPicPr>
          <p:cNvPr id="11271" name="Picture 7" descr="C:\Users\utente\Desktop\didattica a distanza sez a-b-c sorrenti\WhatsApp Image 2021-01-20 at 14.27.55 (3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620688"/>
            <a:ext cx="1350000" cy="2700000"/>
          </a:xfrm>
          <a:prstGeom prst="rect">
            <a:avLst/>
          </a:prstGeom>
          <a:noFill/>
        </p:spPr>
      </p:pic>
      <p:pic>
        <p:nvPicPr>
          <p:cNvPr id="11272" name="Picture 8" descr="C:\Users\utente\Desktop\didattica a distanza sez a-b-c sorrenti\WhatsApp Image 2021-01-20 at 14.27.55 (5)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501008"/>
            <a:ext cx="1486458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290" name="Picture 2" descr="C:\Users\utente\Desktop\didattica a distanza sez a-b-c sorrenti\WhatsApp Image 2021-01-20 at 14.13.35 (2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76672"/>
            <a:ext cx="2068977" cy="3060000"/>
          </a:xfrm>
          <a:prstGeom prst="rect">
            <a:avLst/>
          </a:prstGeom>
          <a:noFill/>
        </p:spPr>
      </p:pic>
      <p:pic>
        <p:nvPicPr>
          <p:cNvPr id="12291" name="Picture 3" descr="C:\Users\utente\Desktop\didattica a distanza sez a-b-c sorrenti\WhatsApp Image 2021-01-18 at 15.14.43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286972" cy="2700000"/>
          </a:xfrm>
          <a:prstGeom prst="rect">
            <a:avLst/>
          </a:prstGeom>
          <a:noFill/>
        </p:spPr>
      </p:pic>
      <p:pic>
        <p:nvPicPr>
          <p:cNvPr id="12292" name="Picture 4" descr="C:\Users\utente\Desktop\didattica a distanza sez a-b-c sorrenti\WhatsApp Image 2021-01-20 at 15.34.21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4176464" cy="2160000"/>
          </a:xfrm>
          <a:prstGeom prst="rect">
            <a:avLst/>
          </a:prstGeom>
          <a:noFill/>
        </p:spPr>
      </p:pic>
      <p:pic>
        <p:nvPicPr>
          <p:cNvPr id="12293" name="Picture 5" descr="C:\Users\utente\Desktop\didattica a distanza sez a-b-c sorrenti\WhatsApp Image 2021-01-20 at 14.27.55 (2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1645920" cy="3060000"/>
          </a:xfrm>
          <a:prstGeom prst="rect">
            <a:avLst/>
          </a:prstGeom>
          <a:noFill/>
        </p:spPr>
      </p:pic>
      <p:pic>
        <p:nvPicPr>
          <p:cNvPr id="12294" name="Picture 6" descr="C:\Users\utente\Desktop\didattica a distanza sez a-b-c sorrenti\WhatsApp Image 2021-01-20 at 14.27.55 (7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4450382" cy="216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314" name="Picture 2" descr="C:\Users\utente\Desktop\didattica a distanza sez a-b-c sorrenti\WhatsApp Image 2021-01-18 at 15.19.49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76672"/>
            <a:ext cx="2025000" cy="2700000"/>
          </a:xfrm>
          <a:prstGeom prst="rect">
            <a:avLst/>
          </a:prstGeom>
          <a:noFill/>
        </p:spPr>
      </p:pic>
      <p:pic>
        <p:nvPicPr>
          <p:cNvPr id="13315" name="Picture 3" descr="C:\Users\utente\Desktop\didattica a distanza sez a-b-c sorrenti\WhatsApp Image 2021-01-18 at 15.14.52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1440000" cy="2880000"/>
          </a:xfrm>
          <a:prstGeom prst="rect">
            <a:avLst/>
          </a:prstGeom>
          <a:noFill/>
        </p:spPr>
      </p:pic>
      <p:pic>
        <p:nvPicPr>
          <p:cNvPr id="13316" name="Picture 4" descr="C:\Users\utente\Desktop\didattica a distanza sez a-b-c sorrenti\WhatsApp Image 2021-01-20 at 14.27.55 (4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09" y="476672"/>
            <a:ext cx="1473202" cy="2880000"/>
          </a:xfrm>
          <a:prstGeom prst="rect">
            <a:avLst/>
          </a:prstGeom>
          <a:noFill/>
        </p:spPr>
      </p:pic>
      <p:pic>
        <p:nvPicPr>
          <p:cNvPr id="13317" name="Picture 5" descr="C:\Users\utente\Desktop\didattica a distanza sez a-b-c sorrenti\WhatsApp Image 2021-01-20 at 14.13.36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3" y="3501008"/>
            <a:ext cx="2304098" cy="3060000"/>
          </a:xfrm>
          <a:prstGeom prst="rect">
            <a:avLst/>
          </a:prstGeom>
          <a:noFill/>
        </p:spPr>
      </p:pic>
      <p:pic>
        <p:nvPicPr>
          <p:cNvPr id="13318" name="Picture 6" descr="C:\Users\utente\Desktop\didattica a distanza sez a-b-c sorrenti\WhatsApp Image 2021-01-20 at 14.27.55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5569222" cy="2520000"/>
          </a:xfrm>
          <a:prstGeom prst="rect">
            <a:avLst/>
          </a:prstGeom>
          <a:noFill/>
        </p:spPr>
      </p:pic>
      <p:pic>
        <p:nvPicPr>
          <p:cNvPr id="1026" name="Picture 2" descr="C:\Users\utente\Desktop\WhatsApp Image 2021-01-26 at 19.58.37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339245" y="293603"/>
            <a:ext cx="2009766" cy="324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tente\Desktop\Accoglienza sez a-b-c plesso sorrenti\WhatsApp Image 2021-01-18 at 15.20.5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30555">
            <a:off x="508954" y="643086"/>
            <a:ext cx="1782709" cy="2520000"/>
          </a:xfrm>
          <a:prstGeom prst="rect">
            <a:avLst/>
          </a:prstGeom>
          <a:noFill/>
        </p:spPr>
      </p:pic>
      <p:pic>
        <p:nvPicPr>
          <p:cNvPr id="2051" name="Picture 3" descr="C:\Users\utente\Desktop\Accoglienza sez a-b-c plesso sorrenti\WhatsApp Image 2021-01-18 at 15.21.26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413655">
            <a:off x="5871580" y="370189"/>
            <a:ext cx="2175398" cy="2484000"/>
          </a:xfrm>
          <a:prstGeom prst="rect">
            <a:avLst/>
          </a:prstGeom>
          <a:noFill/>
        </p:spPr>
      </p:pic>
      <p:pic>
        <p:nvPicPr>
          <p:cNvPr id="2052" name="Picture 4" descr="C:\Users\utente\Desktop\Accoglienza sez a-b-c plesso sorrenti\WhatsApp Image 2021-01-18 at 15.21.26 (2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51" y="260648"/>
            <a:ext cx="1942095" cy="2700000"/>
          </a:xfrm>
          <a:prstGeom prst="rect">
            <a:avLst/>
          </a:prstGeom>
          <a:noFill/>
        </p:spPr>
      </p:pic>
      <p:pic>
        <p:nvPicPr>
          <p:cNvPr id="2053" name="Picture 5" descr="C:\Users\utente\Desktop\Accoglienza sez a-b-c plesso sorrenti\WhatsApp Image 2021-01-18 at 15.21.26 (3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8865">
            <a:off x="5784979" y="3173401"/>
            <a:ext cx="3000002" cy="2520000"/>
          </a:xfrm>
          <a:prstGeom prst="rect">
            <a:avLst/>
          </a:prstGeom>
          <a:noFill/>
        </p:spPr>
      </p:pic>
      <p:pic>
        <p:nvPicPr>
          <p:cNvPr id="2054" name="Picture 6" descr="C:\Users\utente\Desktop\Accoglienza sez a-b-c plesso sorrenti\WhatsApp Image 2021-01-18 at 15.21.26 (4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61050">
            <a:off x="355291" y="3476780"/>
            <a:ext cx="2772000" cy="2520000"/>
          </a:xfrm>
          <a:prstGeom prst="rect">
            <a:avLst/>
          </a:prstGeom>
          <a:noFill/>
        </p:spPr>
      </p:pic>
      <p:pic>
        <p:nvPicPr>
          <p:cNvPr id="2055" name="Picture 7" descr="C:\Users\utente\Desktop\Accoglienza sez a-b-c plesso sorrenti\WhatsApp Image 2021-01-21 at 10.38.29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151875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338" name="Picture 2" descr="C:\Users\utente\Desktop\didattica a distanza sez a-b-c sorrenti\WhatsApp Image 2021-01-20 at 14.13.35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0" y="3429000"/>
            <a:ext cx="2008125" cy="3060000"/>
          </a:xfrm>
          <a:prstGeom prst="rect">
            <a:avLst/>
          </a:prstGeom>
          <a:noFill/>
        </p:spPr>
      </p:pic>
      <p:pic>
        <p:nvPicPr>
          <p:cNvPr id="14339" name="Picture 3" descr="C:\Users\utente\Desktop\didattica a distanza sez a-b-c sorrenti\WhatsApp Image 2021-01-20 at 15.34.22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5558208" cy="2520000"/>
          </a:xfrm>
          <a:prstGeom prst="rect">
            <a:avLst/>
          </a:prstGeom>
          <a:noFill/>
        </p:spPr>
      </p:pic>
      <p:pic>
        <p:nvPicPr>
          <p:cNvPr id="14340" name="Picture 4" descr="C:\Users\utente\Desktop\didattica a distanza sez a-b-c sorrenti\WhatsApp Image 2021-01-20 at 14.13.36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0" y="764704"/>
            <a:ext cx="2279733" cy="2880000"/>
          </a:xfrm>
          <a:prstGeom prst="rect">
            <a:avLst/>
          </a:prstGeom>
          <a:noFill/>
        </p:spPr>
      </p:pic>
      <p:pic>
        <p:nvPicPr>
          <p:cNvPr id="14341" name="Picture 5" descr="C:\Users\utente\Desktop\didattica a distanza sez a-b-c sorrenti\WhatsApp Image 2021-01-20 at 20.41.29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940150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1628800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i="1" dirty="0" smtClean="0">
                <a:latin typeface="Algerian" pitchFamily="82" charset="0"/>
              </a:rPr>
              <a:t>… SIAMO FATTI COSI’…</a:t>
            </a:r>
            <a:endParaRPr lang="it-IT" sz="72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2" name="Picture 2" descr="C:\Users\utente\Desktop\schema corporeo sez a-b-c sorrenti\WhatsApp Image 2021-01-18 at 15.18.35 (3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764704"/>
            <a:ext cx="2623838" cy="2880000"/>
          </a:xfrm>
          <a:prstGeom prst="rect">
            <a:avLst/>
          </a:prstGeom>
          <a:noFill/>
        </p:spPr>
      </p:pic>
      <p:pic>
        <p:nvPicPr>
          <p:cNvPr id="15363" name="Picture 3" descr="C:\Users\utente\Desktop\schema corporeo sez a-b-c sorrenti\WhatsApp Image 2021-01-18 at 15.14.43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2160000" cy="3240000"/>
          </a:xfrm>
          <a:prstGeom prst="rect">
            <a:avLst/>
          </a:prstGeom>
          <a:noFill/>
        </p:spPr>
      </p:pic>
      <p:pic>
        <p:nvPicPr>
          <p:cNvPr id="15364" name="Picture 4" descr="C:\Users\utente\Desktop\schema corporeo sez a-b-c sorrenti\WhatsApp Image 2021-01-18 at 15.29.40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27" y="548680"/>
            <a:ext cx="1919778" cy="2880000"/>
          </a:xfrm>
          <a:prstGeom prst="rect">
            <a:avLst/>
          </a:prstGeom>
          <a:noFill/>
        </p:spPr>
      </p:pic>
      <p:pic>
        <p:nvPicPr>
          <p:cNvPr id="15365" name="Picture 5" descr="C:\Users\utente\Desktop\schema corporeo sez a-b-c sorrenti\WhatsApp Image 2021-01-18 at 15.17.59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4" y="3717032"/>
            <a:ext cx="2304255" cy="2880000"/>
          </a:xfrm>
          <a:prstGeom prst="rect">
            <a:avLst/>
          </a:prstGeom>
          <a:noFill/>
        </p:spPr>
      </p:pic>
      <p:pic>
        <p:nvPicPr>
          <p:cNvPr id="15366" name="Picture 6" descr="C:\Users\utente\Desktop\schema corporeo sez a-b-c sorrenti\WhatsApp Image 2021-01-18 at 15.17.59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5" y="3933056"/>
            <a:ext cx="3166315" cy="2880000"/>
          </a:xfrm>
          <a:prstGeom prst="rect">
            <a:avLst/>
          </a:prstGeom>
          <a:noFill/>
        </p:spPr>
      </p:pic>
      <p:pic>
        <p:nvPicPr>
          <p:cNvPr id="15367" name="Picture 7" descr="C:\Users\utente\Desktop\schema corporeo sez a-b-c sorrenti\WhatsApp Image 2021-01-18 at 15.18.00 (1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2" y="3645024"/>
            <a:ext cx="2073831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2" descr="C:\Users\utente\Desktop\schema corporeo sez a-b-c sorrenti\WhatsApp Image 2021-01-18 at 15.18.35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48680"/>
            <a:ext cx="2080000" cy="2880000"/>
          </a:xfrm>
          <a:prstGeom prst="rect">
            <a:avLst/>
          </a:prstGeom>
          <a:noFill/>
        </p:spPr>
      </p:pic>
      <p:pic>
        <p:nvPicPr>
          <p:cNvPr id="16387" name="Picture 3" descr="C:\Users\utente\Desktop\schema corporeo sez a-b-c sorrenti\WhatsApp Image 2021-01-18 at 15.18.35 (2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1800000" cy="2880000"/>
          </a:xfrm>
          <a:prstGeom prst="rect">
            <a:avLst/>
          </a:prstGeom>
          <a:noFill/>
        </p:spPr>
      </p:pic>
      <p:pic>
        <p:nvPicPr>
          <p:cNvPr id="16388" name="Picture 4" descr="C:\Users\utente\Desktop\schema corporeo sez a-b-c sorrenti\WhatsApp Image 2021-01-18 at 15.19.08 (1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548680"/>
            <a:ext cx="2094586" cy="2880000"/>
          </a:xfrm>
          <a:prstGeom prst="rect">
            <a:avLst/>
          </a:prstGeom>
          <a:noFill/>
        </p:spPr>
      </p:pic>
      <p:pic>
        <p:nvPicPr>
          <p:cNvPr id="16389" name="Picture 5" descr="C:\Users\utente\Desktop\schema corporeo sez a-b-c sorrenti\WhatsApp Image 2021-01-18 at 15.29.36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2130653" cy="2880320"/>
          </a:xfrm>
          <a:prstGeom prst="rect">
            <a:avLst/>
          </a:prstGeom>
          <a:noFill/>
        </p:spPr>
      </p:pic>
      <p:pic>
        <p:nvPicPr>
          <p:cNvPr id="16390" name="Picture 6" descr="C:\Users\utente\Desktop\schema corporeo sez a-b-c sorrenti\WhatsApp Image 2021-01-21 at 10.47.43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3645024"/>
            <a:ext cx="1866137" cy="2880000"/>
          </a:xfrm>
          <a:prstGeom prst="rect">
            <a:avLst/>
          </a:prstGeom>
          <a:noFill/>
        </p:spPr>
      </p:pic>
      <p:pic>
        <p:nvPicPr>
          <p:cNvPr id="16391" name="Picture 7" descr="C:\Users\utente\Desktop\schema corporeo sez a-b-c sorrenti\WhatsApp Image 2021-01-18 at 15.18.35 (4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3" y="3573016"/>
            <a:ext cx="2128706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547664" y="1916832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i="1" dirty="0" smtClean="0">
                <a:latin typeface="Algerian" pitchFamily="82" charset="0"/>
              </a:rPr>
              <a:t>A NATALE PUOI …</a:t>
            </a:r>
            <a:endParaRPr lang="it-IT" sz="72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410" name="Picture 2" descr="C:\Users\utente\Desktop\Natale sez a-b-c sorrenti\WhatsApp Image 2021-01-18 at 15.29.1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2335626" cy="2700000"/>
          </a:xfrm>
          <a:prstGeom prst="rect">
            <a:avLst/>
          </a:prstGeom>
          <a:noFill/>
        </p:spPr>
      </p:pic>
      <p:pic>
        <p:nvPicPr>
          <p:cNvPr id="17411" name="Picture 3" descr="C:\Users\utente\Desktop\Natale sez a-b-c sorrenti\WhatsApp Image 2021-01-18 at 15.29.41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04664"/>
            <a:ext cx="1725000" cy="2700000"/>
          </a:xfrm>
          <a:prstGeom prst="rect">
            <a:avLst/>
          </a:prstGeom>
          <a:noFill/>
        </p:spPr>
      </p:pic>
      <p:pic>
        <p:nvPicPr>
          <p:cNvPr id="17412" name="Picture 4" descr="C:\Users\utente\Desktop\Natale sez a-b-c sorrenti\WhatsApp Image 2021-01-18 at 15.16.45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5"/>
          <a:stretch>
            <a:fillRect/>
          </a:stretch>
        </p:blipFill>
        <p:spPr bwMode="auto">
          <a:xfrm>
            <a:off x="395536" y="620688"/>
            <a:ext cx="3471430" cy="2700000"/>
          </a:xfrm>
          <a:prstGeom prst="rect">
            <a:avLst/>
          </a:prstGeom>
          <a:noFill/>
        </p:spPr>
      </p:pic>
      <p:pic>
        <p:nvPicPr>
          <p:cNvPr id="17413" name="Picture 5" descr="C:\Users\utente\Desktop\Natale sez a-b-c sorrenti\WhatsApp Image 2021-01-18 at 15.14.50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1714510" cy="2700000"/>
          </a:xfrm>
          <a:prstGeom prst="rect">
            <a:avLst/>
          </a:prstGeom>
          <a:noFill/>
        </p:spPr>
      </p:pic>
      <p:pic>
        <p:nvPicPr>
          <p:cNvPr id="17414" name="Picture 6" descr="C:\Users\utente\Desktop\Natale sez a-b-c sorrenti\WhatsApp Image 2021-01-18 at 15.29.42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501008"/>
            <a:ext cx="2065074" cy="2700000"/>
          </a:xfrm>
          <a:prstGeom prst="rect">
            <a:avLst/>
          </a:prstGeom>
          <a:noFill/>
        </p:spPr>
      </p:pic>
      <p:pic>
        <p:nvPicPr>
          <p:cNvPr id="17415" name="Picture 7" descr="C:\Users\utente\Desktop\Natale sez a-b-c sorrenti\WhatsApp Image 2021-01-18 at 15.16.45 (1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01008"/>
            <a:ext cx="2009150" cy="2700000"/>
          </a:xfrm>
          <a:prstGeom prst="rect">
            <a:avLst/>
          </a:prstGeom>
          <a:noFill/>
        </p:spPr>
      </p:pic>
      <p:pic>
        <p:nvPicPr>
          <p:cNvPr id="17416" name="Picture 8" descr="C:\Users\utente\Desktop\Natale sez a-b-c sorrenti\WhatsApp Image 2021-01-18 at 15.16.45 (3)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429000"/>
            <a:ext cx="2033823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434" name="Picture 2" descr="C:\Users\utente\Desktop\Natale sez a-b-c sorrenti\WhatsApp Image 2021-01-18 at 15.16.4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04664"/>
            <a:ext cx="2025000" cy="2700000"/>
          </a:xfrm>
          <a:prstGeom prst="rect">
            <a:avLst/>
          </a:prstGeom>
          <a:noFill/>
        </p:spPr>
      </p:pic>
      <p:pic>
        <p:nvPicPr>
          <p:cNvPr id="18435" name="Picture 3" descr="C:\Users\utente\Desktop\Natale sez a-b-c sorrenti\WhatsApp Image 2021-01-18 at 15.16.46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89" y="404664"/>
            <a:ext cx="2372780" cy="2700000"/>
          </a:xfrm>
          <a:prstGeom prst="rect">
            <a:avLst/>
          </a:prstGeom>
          <a:noFill/>
        </p:spPr>
      </p:pic>
      <p:pic>
        <p:nvPicPr>
          <p:cNvPr id="18436" name="Picture 4" descr="C:\Users\utente\Desktop\Natale sez a-b-c sorrenti\WhatsApp Image 2021-01-18 at 15.14.51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620688"/>
            <a:ext cx="2160240" cy="2700000"/>
          </a:xfrm>
          <a:prstGeom prst="rect">
            <a:avLst/>
          </a:prstGeom>
          <a:noFill/>
        </p:spPr>
      </p:pic>
      <p:pic>
        <p:nvPicPr>
          <p:cNvPr id="18437" name="Picture 5" descr="C:\Users\utente\Desktop\Natale sez a-b-c sorrenti\WhatsApp Image 2021-01-18 at 15.29.41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2005938" cy="2700000"/>
          </a:xfrm>
          <a:prstGeom prst="rect">
            <a:avLst/>
          </a:prstGeom>
          <a:noFill/>
        </p:spPr>
      </p:pic>
      <p:pic>
        <p:nvPicPr>
          <p:cNvPr id="18438" name="Picture 6" descr="C:\Users\utente\Desktop\Natale sez a-b-c sorrenti\WhatsApp Image 2021-01-18 at 15.29.38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573016"/>
            <a:ext cx="1963642" cy="2700000"/>
          </a:xfrm>
          <a:prstGeom prst="rect">
            <a:avLst/>
          </a:prstGeom>
          <a:noFill/>
        </p:spPr>
      </p:pic>
      <p:pic>
        <p:nvPicPr>
          <p:cNvPr id="18439" name="Picture 7" descr="C:\Users\utente\Desktop\Natale sez a-b-c sorrenti\WhatsApp Image 2021-01-18 at 15.14.49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1995880" cy="2700000"/>
          </a:xfrm>
          <a:prstGeom prst="rect">
            <a:avLst/>
          </a:prstGeom>
          <a:noFill/>
        </p:spPr>
      </p:pic>
      <p:pic>
        <p:nvPicPr>
          <p:cNvPr id="18440" name="Picture 8" descr="C:\Users\utente\Desktop\Natale sez a-b-c sorrenti\WhatsApp Image 2021-01-18 at 15.29.38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46" y="3789040"/>
            <a:ext cx="2112815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8" name="Picture 2" descr="C:\Users\utente\Desktop\Natale sez a-b-c sorrenti\WhatsApp Image 2021-01-18 at 15.14.48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2267952" cy="2700000"/>
          </a:xfrm>
          <a:prstGeom prst="rect">
            <a:avLst/>
          </a:prstGeom>
          <a:noFill/>
        </p:spPr>
      </p:pic>
      <p:pic>
        <p:nvPicPr>
          <p:cNvPr id="19459" name="Picture 3" descr="C:\Users\utente\Desktop\Natale sez a-b-c sorrenti\WhatsApp Image 2021-01-18 at 15.16.45 (2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750124" cy="2520000"/>
          </a:xfrm>
          <a:prstGeom prst="rect">
            <a:avLst/>
          </a:prstGeom>
          <a:noFill/>
        </p:spPr>
      </p:pic>
      <p:pic>
        <p:nvPicPr>
          <p:cNvPr id="19461" name="Picture 5" descr="C:\Users\utente\Desktop\Natale sez a-b-c sorrenti\WhatsApp Image 2021-01-18 at 15.14.51 (1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717032"/>
            <a:ext cx="3168352" cy="2700000"/>
          </a:xfrm>
          <a:prstGeom prst="rect">
            <a:avLst/>
          </a:prstGeom>
          <a:noFill/>
        </p:spPr>
      </p:pic>
      <p:pic>
        <p:nvPicPr>
          <p:cNvPr id="19462" name="Picture 6" descr="C:\Users\utente\Desktop\Natale sez a-b-c sorrenti\WhatsApp Image 2021-01-18 at 18.01.51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025000" cy="2700000"/>
          </a:xfrm>
          <a:prstGeom prst="rect">
            <a:avLst/>
          </a:prstGeom>
          <a:noFill/>
        </p:spPr>
      </p:pic>
      <p:pic>
        <p:nvPicPr>
          <p:cNvPr id="19463" name="Picture 7" descr="C:\Users\utente\Desktop\Natale sez a-b-c sorrenti\WhatsApp Image 2021-01-18 at 15.17.58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284984"/>
            <a:ext cx="2273692" cy="2700000"/>
          </a:xfrm>
          <a:prstGeom prst="rect">
            <a:avLst/>
          </a:prstGeom>
          <a:noFill/>
        </p:spPr>
      </p:pic>
      <p:pic>
        <p:nvPicPr>
          <p:cNvPr id="19464" name="Picture 8" descr="C:\Users\utente\Desktop\Natale sez a-b-c sorrenti\WhatsApp Image 2021-01-18 at 15.29.43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789040"/>
            <a:ext cx="1654845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19672" y="2060848"/>
            <a:ext cx="54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latin typeface="Algerian" pitchFamily="82" charset="0"/>
              </a:rPr>
              <a:t>E’ ARRIVATO L’INVERNO …</a:t>
            </a:r>
            <a:endParaRPr lang="it-IT" sz="6600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utente\Desktop\Inverno sez a-b-c sorrenti\WhatsApp Image 2021-01-26 at 12.34.29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744416" cy="511256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5" name="Picture 3" descr="C:\Users\utente\Desktop\Accoglienza sez a-b-c plesso sorrenti\WhatsApp Image 2021-01-18 at 15.21.26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76789" y="163372"/>
            <a:ext cx="2505447" cy="2700000"/>
          </a:xfrm>
          <a:prstGeom prst="rect">
            <a:avLst/>
          </a:prstGeom>
          <a:noFill/>
        </p:spPr>
      </p:pic>
      <p:pic>
        <p:nvPicPr>
          <p:cNvPr id="3076" name="Picture 4" descr="C:\Users\utente\Desktop\Accoglienza sez a-b-c plesso sorrenti\WhatsApp Image 2021-01-18 at 15.23.23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88640"/>
            <a:ext cx="2118470" cy="2700000"/>
          </a:xfrm>
          <a:prstGeom prst="rect">
            <a:avLst/>
          </a:prstGeom>
          <a:noFill/>
        </p:spPr>
      </p:pic>
      <p:pic>
        <p:nvPicPr>
          <p:cNvPr id="3077" name="Picture 5" descr="C:\Users\utente\Desktop\Accoglienza sez a-b-c plesso sorrenti\WhatsApp Image 2021-01-18 at 15.30.03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2351">
            <a:off x="1525722" y="3214935"/>
            <a:ext cx="1946514" cy="2700000"/>
          </a:xfrm>
          <a:prstGeom prst="rect">
            <a:avLst/>
          </a:prstGeom>
          <a:noFill/>
        </p:spPr>
      </p:pic>
      <p:pic>
        <p:nvPicPr>
          <p:cNvPr id="3078" name="Picture 6" descr="C:\Users\utente\Desktop\Accoglienza sez a-b-c plesso sorrenti\WhatsApp Image 2021-01-18 at 15.30.04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86258">
            <a:off x="5981978" y="3236026"/>
            <a:ext cx="1902268" cy="2700000"/>
          </a:xfrm>
          <a:prstGeom prst="rect">
            <a:avLst/>
          </a:prstGeom>
          <a:noFill/>
        </p:spPr>
      </p:pic>
      <p:pic>
        <p:nvPicPr>
          <p:cNvPr id="3079" name="Picture 7" descr="C:\Users\utente\Desktop\Accoglienza sez a-b-c plesso sorrenti\WhatsApp Image 2021-01-21 at 10.39.22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246880">
            <a:off x="3779912" y="620688"/>
            <a:ext cx="1833013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tente\Desktop\Inverno sez a-b-c sorrenti\WhatsApp Image 2021-01-21 at 09.30.30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4" y="764704"/>
            <a:ext cx="1674090" cy="2700000"/>
          </a:xfrm>
          <a:prstGeom prst="rect">
            <a:avLst/>
          </a:prstGeom>
          <a:noFill/>
        </p:spPr>
      </p:pic>
      <p:pic>
        <p:nvPicPr>
          <p:cNvPr id="2051" name="Picture 3" descr="C:\Users\utente\Desktop\Inverno sez a-b-c sorrenti\WhatsApp Image 2021-01-18 at 15.49.32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2" y="764704"/>
            <a:ext cx="1840707" cy="2880000"/>
          </a:xfrm>
          <a:prstGeom prst="rect">
            <a:avLst/>
          </a:prstGeom>
          <a:noFill/>
        </p:spPr>
      </p:pic>
      <p:pic>
        <p:nvPicPr>
          <p:cNvPr id="2052" name="Picture 4" descr="C:\Users\utente\Desktop\Inverno sez a-b-c sorrenti\WhatsApp Image 2021-01-20 at 13.30.18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2" y="620688"/>
            <a:ext cx="2005715" cy="2700000"/>
          </a:xfrm>
          <a:prstGeom prst="rect">
            <a:avLst/>
          </a:prstGeom>
          <a:noFill/>
        </p:spPr>
      </p:pic>
      <p:pic>
        <p:nvPicPr>
          <p:cNvPr id="2053" name="Picture 5" descr="C:\Users\utente\Desktop\Inverno sez a-b-c sorrenti\WhatsApp Image 2021-01-22 at 11.55.51 (2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01008"/>
            <a:ext cx="1820901" cy="2700000"/>
          </a:xfrm>
          <a:prstGeom prst="rect">
            <a:avLst/>
          </a:prstGeom>
          <a:noFill/>
        </p:spPr>
      </p:pic>
      <p:pic>
        <p:nvPicPr>
          <p:cNvPr id="2054" name="Picture 6" descr="C:\Users\utente\Desktop\Inverno sez a-b-c sorrenti\WhatsApp Image 2021-01-22 at 19.16.22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2025000" cy="2700000"/>
          </a:xfrm>
          <a:prstGeom prst="rect">
            <a:avLst/>
          </a:prstGeom>
          <a:noFill/>
        </p:spPr>
      </p:pic>
      <p:pic>
        <p:nvPicPr>
          <p:cNvPr id="2055" name="Picture 7" descr="C:\Users\utente\Desktop\Inverno sez a-b-c sorrenti\WhatsApp Image 2021-01-22 at 19.16.22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717032"/>
            <a:ext cx="2095785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utente\Desktop\Inverno sez a-b-c sorrenti\WhatsApp Image 2021-01-19 at 10.53.45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2160000" cy="2880000"/>
          </a:xfrm>
          <a:prstGeom prst="rect">
            <a:avLst/>
          </a:prstGeom>
          <a:noFill/>
        </p:spPr>
      </p:pic>
      <p:pic>
        <p:nvPicPr>
          <p:cNvPr id="3075" name="Picture 3" descr="C:\Users\utente\Desktop\Inverno sez a-b-c sorrenti\WhatsApp Image 2021-01-21 at 10.35.24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2160000" cy="2880000"/>
          </a:xfrm>
          <a:prstGeom prst="rect">
            <a:avLst/>
          </a:prstGeom>
          <a:noFill/>
        </p:spPr>
      </p:pic>
      <p:pic>
        <p:nvPicPr>
          <p:cNvPr id="3076" name="Picture 4" descr="C:\Users\utente\Desktop\Inverno sez a-b-c sorrenti\WhatsApp Image 2021-01-18 at 16.02.12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53" y="836712"/>
            <a:ext cx="2181822" cy="2880000"/>
          </a:xfrm>
          <a:prstGeom prst="rect">
            <a:avLst/>
          </a:prstGeom>
          <a:noFill/>
        </p:spPr>
      </p:pic>
      <p:pic>
        <p:nvPicPr>
          <p:cNvPr id="3077" name="Picture 5" descr="C:\Users\utente\Desktop\Inverno sez a-b-c sorrenti\WhatsApp Image 2021-01-19 at 10.50.28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3978000"/>
            <a:ext cx="2160000" cy="2880000"/>
          </a:xfrm>
          <a:prstGeom prst="rect">
            <a:avLst/>
          </a:prstGeom>
          <a:noFill/>
        </p:spPr>
      </p:pic>
      <p:pic>
        <p:nvPicPr>
          <p:cNvPr id="3078" name="Picture 6" descr="C:\Users\utente\Desktop\Inverno sez a-b-c sorrenti\WhatsApp Image 2021-01-19 at 10.49.25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40422" y="3668490"/>
            <a:ext cx="1954804" cy="3060000"/>
          </a:xfrm>
          <a:prstGeom prst="rect">
            <a:avLst/>
          </a:prstGeom>
          <a:noFill/>
        </p:spPr>
      </p:pic>
      <p:pic>
        <p:nvPicPr>
          <p:cNvPr id="3079" name="Picture 7" descr="C:\Users\utente\Desktop\Inverno sez a-b-c sorrenti\WhatsApp Image 2021-01-20 at 14.13.35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89" y="3789040"/>
            <a:ext cx="2537698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tente\Desktop\Inverno sez a-b-c sorrenti\WhatsApp Image 2021-01-19 at 10.53.45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692696"/>
            <a:ext cx="2347848" cy="2880000"/>
          </a:xfrm>
          <a:prstGeom prst="rect">
            <a:avLst/>
          </a:prstGeom>
          <a:noFill/>
        </p:spPr>
      </p:pic>
      <p:pic>
        <p:nvPicPr>
          <p:cNvPr id="4099" name="Picture 3" descr="C:\Users\utente\Desktop\Inverno sez a-b-c sorrenti\WhatsApp Image 2021-01-21 at 11.40.43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76672"/>
            <a:ext cx="3346872" cy="2700000"/>
          </a:xfrm>
          <a:prstGeom prst="rect">
            <a:avLst/>
          </a:prstGeom>
          <a:noFill/>
        </p:spPr>
      </p:pic>
      <p:pic>
        <p:nvPicPr>
          <p:cNvPr id="4100" name="Picture 4" descr="C:\Users\utente\Desktop\Inverno sez a-b-c sorrenti\WhatsApp Image 2021-01-21 at 10.26.04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75458" y="3393694"/>
            <a:ext cx="2125211" cy="3780000"/>
          </a:xfrm>
          <a:prstGeom prst="rect">
            <a:avLst/>
          </a:prstGeom>
          <a:noFill/>
        </p:spPr>
      </p:pic>
      <p:pic>
        <p:nvPicPr>
          <p:cNvPr id="4101" name="Picture 5" descr="C:\Users\utente\Desktop\Inverno sez a-b-c sorrenti\WhatsApp Image 2021-01-22 at 11.55.51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1" y="548680"/>
            <a:ext cx="1573433" cy="3240000"/>
          </a:xfrm>
          <a:prstGeom prst="rect">
            <a:avLst/>
          </a:prstGeom>
          <a:noFill/>
        </p:spPr>
      </p:pic>
      <p:pic>
        <p:nvPicPr>
          <p:cNvPr id="4102" name="Picture 6" descr="C:\Users\utente\Desktop\Inverno sez a-b-c sorrenti\WhatsApp Image 2021-01-18 at 15.14.43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978000"/>
            <a:ext cx="1756972" cy="2880000"/>
          </a:xfrm>
          <a:prstGeom prst="rect">
            <a:avLst/>
          </a:prstGeom>
          <a:noFill/>
        </p:spPr>
      </p:pic>
      <p:pic>
        <p:nvPicPr>
          <p:cNvPr id="4103" name="Picture 7" descr="C:\Users\utente\Desktop\Inverno sez a-b-c sorrenti\WhatsApp Image 2021-01-19 at 10.53.44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3" y="3717032"/>
            <a:ext cx="2070000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utente\Desktop\Inverno sez a-b-c sorrenti\WhatsApp Image 2021-01-19 at 10.50.28 (2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908720"/>
            <a:ext cx="2025000" cy="2700000"/>
          </a:xfrm>
          <a:prstGeom prst="rect">
            <a:avLst/>
          </a:prstGeom>
          <a:noFill/>
        </p:spPr>
      </p:pic>
      <p:pic>
        <p:nvPicPr>
          <p:cNvPr id="5123" name="Picture 3" descr="C:\Users\utente\Desktop\Inverno sez a-b-c sorrenti\WhatsApp Image 2021-01-19 at 10.50.28 (4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763638" cy="2700000"/>
          </a:xfrm>
          <a:prstGeom prst="rect">
            <a:avLst/>
          </a:prstGeom>
          <a:noFill/>
        </p:spPr>
      </p:pic>
      <p:pic>
        <p:nvPicPr>
          <p:cNvPr id="5124" name="Picture 4" descr="C:\Users\utente\Desktop\Inverno sez a-b-c sorrenti\WhatsApp Image 2021-01-20 at 13.30.18 (1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8" y="3717032"/>
            <a:ext cx="3459375" cy="2700000"/>
          </a:xfrm>
          <a:prstGeom prst="rect">
            <a:avLst/>
          </a:prstGeom>
          <a:noFill/>
        </p:spPr>
      </p:pic>
      <p:pic>
        <p:nvPicPr>
          <p:cNvPr id="5125" name="Picture 5" descr="C:\Users\utente\Desktop\Inverno sez a-b-c sorrenti\WhatsApp Image 2021-01-19 at 10.53.43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1820067" cy="2700000"/>
          </a:xfrm>
          <a:prstGeom prst="rect">
            <a:avLst/>
          </a:prstGeom>
          <a:noFill/>
        </p:spPr>
      </p:pic>
      <p:pic>
        <p:nvPicPr>
          <p:cNvPr id="5126" name="Picture 6" descr="C:\Users\utente\Desktop\Inverno sez a-b-c sorrenti\WhatsApp Image 2021-01-22 at 11.55.51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1695311" cy="2700000"/>
          </a:xfrm>
          <a:prstGeom prst="rect">
            <a:avLst/>
          </a:prstGeom>
          <a:noFill/>
        </p:spPr>
      </p:pic>
      <p:pic>
        <p:nvPicPr>
          <p:cNvPr id="5127" name="Picture 7" descr="C:\Users\utente\Desktop\Inverno sez a-b-c sorrenti\WhatsApp Image 2021-01-21 at 10.35.24 (3)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25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utente\Desktop\Inverno sez a-b-c sorrenti\WhatsApp Image 2021-01-19 at 10.50.28 (3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2792898" y="606090"/>
            <a:ext cx="2513789" cy="2700000"/>
          </a:xfrm>
          <a:prstGeom prst="rect">
            <a:avLst/>
          </a:prstGeom>
          <a:noFill/>
        </p:spPr>
      </p:pic>
      <p:pic>
        <p:nvPicPr>
          <p:cNvPr id="6147" name="Picture 3" descr="C:\Users\utente\Desktop\Inverno sez a-b-c sorrenti\WhatsApp Image 2021-01-21 at 10.35.24 (1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2603566" cy="2700000"/>
          </a:xfrm>
          <a:prstGeom prst="rect">
            <a:avLst/>
          </a:prstGeom>
          <a:noFill/>
        </p:spPr>
      </p:pic>
      <p:pic>
        <p:nvPicPr>
          <p:cNvPr id="6148" name="Picture 4" descr="C:\Users\utente\Desktop\Inverno sez a-b-c sorrenti\WhatsApp Image 2021-01-20 at 13.30.18 (2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573016"/>
            <a:ext cx="3307500" cy="2520000"/>
          </a:xfrm>
          <a:prstGeom prst="rect">
            <a:avLst/>
          </a:prstGeom>
          <a:noFill/>
        </p:spPr>
      </p:pic>
      <p:pic>
        <p:nvPicPr>
          <p:cNvPr id="6149" name="Picture 5" descr="C:\Users\utente\Desktop\Inverno sez a-b-c sorrenti\WhatsApp Image 2021-01-20 at 13.30.19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3236452" cy="2340000"/>
          </a:xfrm>
          <a:prstGeom prst="rect">
            <a:avLst/>
          </a:prstGeom>
          <a:noFill/>
        </p:spPr>
      </p:pic>
      <p:pic>
        <p:nvPicPr>
          <p:cNvPr id="6150" name="Picture 6" descr="C:\Users\utente\Desktop\Inverno sez a-b-c sorrenti\WhatsApp Image 2021-01-19 at 10.50.55 (1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2025000" cy="2700000"/>
          </a:xfrm>
          <a:prstGeom prst="rect">
            <a:avLst/>
          </a:prstGeom>
          <a:noFill/>
        </p:spPr>
      </p:pic>
      <p:pic>
        <p:nvPicPr>
          <p:cNvPr id="6151" name="Picture 7" descr="C:\Users\utente\Desktop\Inverno sez a-b-c sorrenti\WhatsApp Image 2021-01-26 at 15.15.21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216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171" name="Picture 3" descr="C:\Users\utente\Desktop\Inverno sez a-b-c sorrenti\WhatsApp Image 2021-01-19 at 10.50.55 (2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48144" y="332696"/>
            <a:ext cx="2160000" cy="2880000"/>
          </a:xfrm>
          <a:prstGeom prst="rect">
            <a:avLst/>
          </a:prstGeom>
          <a:noFill/>
        </p:spPr>
      </p:pic>
      <p:pic>
        <p:nvPicPr>
          <p:cNvPr id="7172" name="Picture 4" descr="C:\Users\utente\Desktop\Inverno sez a-b-c sorrenti\WhatsApp Image 2021-01-19 at 10.50.55 (3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2340000" cy="2880000"/>
          </a:xfrm>
          <a:prstGeom prst="rect">
            <a:avLst/>
          </a:prstGeom>
          <a:noFill/>
        </p:spPr>
      </p:pic>
      <p:pic>
        <p:nvPicPr>
          <p:cNvPr id="7173" name="Picture 5" descr="C:\Users\utente\Desktop\Inverno sez a-b-c sorrenti\WhatsApp Image 2021-01-22 at 11.55.52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58" y="692696"/>
            <a:ext cx="1748062" cy="2880000"/>
          </a:xfrm>
          <a:prstGeom prst="rect">
            <a:avLst/>
          </a:prstGeom>
          <a:noFill/>
        </p:spPr>
      </p:pic>
      <p:pic>
        <p:nvPicPr>
          <p:cNvPr id="7175" name="Picture 7" descr="C:\Users\utente\Desktop\Inverno sez a-b-c sorrenti\WhatsApp Image 2021-01-26 at 15.15.21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1920000" cy="2880000"/>
          </a:xfrm>
          <a:prstGeom prst="rect">
            <a:avLst/>
          </a:prstGeom>
          <a:noFill/>
        </p:spPr>
      </p:pic>
      <p:pic>
        <p:nvPicPr>
          <p:cNvPr id="7176" name="Picture 8" descr="C:\Users\utente\Desktop\Inverno sez a-b-c sorrenti\WhatsApp Image 2021-01-26 at 15.21.12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60"/>
          <a:stretch>
            <a:fillRect/>
          </a:stretch>
        </p:blipFill>
        <p:spPr bwMode="auto">
          <a:xfrm>
            <a:off x="2555774" y="3645024"/>
            <a:ext cx="2150639" cy="2880000"/>
          </a:xfrm>
          <a:prstGeom prst="rect">
            <a:avLst/>
          </a:prstGeom>
          <a:noFill/>
        </p:spPr>
      </p:pic>
      <p:pic>
        <p:nvPicPr>
          <p:cNvPr id="7177" name="Picture 9" descr="C:\Users\utente\Desktop\Inverno sez a-b-c sorrenti\WhatsApp Image 2021-01-26 at 15.16.44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2087207" cy="2880000"/>
          </a:xfrm>
          <a:prstGeom prst="rect">
            <a:avLst/>
          </a:prstGeom>
          <a:noFill/>
        </p:spPr>
      </p:pic>
      <p:pic>
        <p:nvPicPr>
          <p:cNvPr id="7178" name="Picture 10" descr="C:\Users\utente\Desktop\Inverno sez a-b-c sorrenti\WhatsApp Image 2021-01-26 at 15.20.05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59" y="3429000"/>
            <a:ext cx="1999772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51720" y="1772816"/>
            <a:ext cx="46085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latin typeface="Algerian" pitchFamily="82" charset="0"/>
              </a:rPr>
              <a:t>LA NOSTRA AVVENTURA CONTINUA …</a:t>
            </a:r>
            <a:endParaRPr lang="it-IT" sz="6000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WhatsApp Video 2021-01-20 at 14.38.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550" y="188640"/>
            <a:ext cx="8112900" cy="608467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tente\Desktop\Accoglienza sez a-b-c plesso sorrenti\WhatsApp Image 2021-01-19 at 10.53.44 (1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5636">
            <a:off x="500155" y="510671"/>
            <a:ext cx="2700000" cy="3600000"/>
          </a:xfrm>
          <a:prstGeom prst="rect">
            <a:avLst/>
          </a:prstGeom>
          <a:noFill/>
        </p:spPr>
      </p:pic>
      <p:pic>
        <p:nvPicPr>
          <p:cNvPr id="4099" name="Picture 3" descr="C:\Users\utente\Desktop\Accoglienza sez a-b-c plesso sorrenti\WhatsApp Image 2021-01-19 at 10.53.44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469" y="2405730"/>
            <a:ext cx="1750500" cy="3600000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3203848" y="1916832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i="1" dirty="0" smtClean="0">
                <a:latin typeface="Algerian" pitchFamily="82" charset="0"/>
              </a:rPr>
              <a:t>MOMENTI </a:t>
            </a:r>
            <a:r>
              <a:rPr lang="it-IT" sz="3200" i="1" dirty="0" err="1" smtClean="0">
                <a:latin typeface="Algerian" pitchFamily="82" charset="0"/>
              </a:rPr>
              <a:t>DI</a:t>
            </a:r>
            <a:r>
              <a:rPr lang="it-IT" sz="3200" i="1" dirty="0" smtClean="0">
                <a:latin typeface="Algerian" pitchFamily="82" charset="0"/>
              </a:rPr>
              <a:t> ROUTINE QUOTIDIANA …</a:t>
            </a:r>
            <a:endParaRPr lang="it-IT" sz="32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Users\utente\Desktop\Colori sez a-b-c sorrenti\WhatsApp Image 2021-01-18 at 15.19.09 (3)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321627" y="342670"/>
            <a:ext cx="2575851" cy="4140000"/>
          </a:xfrm>
          <a:prstGeom prst="rect">
            <a:avLst/>
          </a:prstGeom>
          <a:noFill/>
        </p:spPr>
      </p:pic>
      <p:pic>
        <p:nvPicPr>
          <p:cNvPr id="9219" name="Picture 3" descr="C:\Users\utente\Desktop\Colori sez a-b-c sorrenti\WhatsApp Image 2021-01-18 at 15.19.09 (4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4" y="476672"/>
            <a:ext cx="2175255" cy="4140000"/>
          </a:xfrm>
          <a:prstGeom prst="rect">
            <a:avLst/>
          </a:prstGeo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91680" y="1844824"/>
            <a:ext cx="5112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i="1" dirty="0" smtClean="0">
                <a:latin typeface="Algerian" pitchFamily="82" charset="0"/>
              </a:rPr>
              <a:t>… SE INSIEME VOGLIAMO STARE LE REGOLE DOBBIAMO RISPETTARE ...</a:t>
            </a:r>
            <a:endParaRPr lang="it-IT" sz="4000" i="1" dirty="0">
              <a:latin typeface="Algerian" pitchFamily="82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C:\Users\utente\Desktop\i diritti e le regole dei bambini sez a-b-c sorrenti\WhatsApp Image 2021-01-18 at 15.19.09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404664"/>
            <a:ext cx="1725000" cy="2700000"/>
          </a:xfrm>
          <a:prstGeom prst="rect">
            <a:avLst/>
          </a:prstGeom>
          <a:noFill/>
        </p:spPr>
      </p:pic>
      <p:pic>
        <p:nvPicPr>
          <p:cNvPr id="2051" name="Picture 3" descr="C:\Users\utente\Desktop\i diritti e le regole dei bambini sez a-b-c sorrenti\WhatsApp Image 2021-01-18 at 15.19.49 (2)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2160000" cy="2700000"/>
          </a:xfrm>
          <a:prstGeom prst="rect">
            <a:avLst/>
          </a:prstGeom>
          <a:noFill/>
        </p:spPr>
      </p:pic>
      <p:pic>
        <p:nvPicPr>
          <p:cNvPr id="2052" name="Picture 4" descr="C:\Users\utente\Desktop\i diritti e le regole dei bambini sez a-b-c sorrenti\WhatsApp Image 2021-01-18 at 15.19.49 (3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764704"/>
            <a:ext cx="1963638" cy="2700000"/>
          </a:xfrm>
          <a:prstGeom prst="rect">
            <a:avLst/>
          </a:prstGeom>
          <a:noFill/>
        </p:spPr>
      </p:pic>
      <p:pic>
        <p:nvPicPr>
          <p:cNvPr id="2053" name="Picture 5" descr="C:\Users\utente\Desktop\i diritti e le regole dei bambini sez a-b-c sorrenti\WhatsApp Image 2021-01-18 at 15.19.49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2327578" cy="2700000"/>
          </a:xfrm>
          <a:prstGeom prst="rect">
            <a:avLst/>
          </a:prstGeom>
          <a:noFill/>
        </p:spPr>
      </p:pic>
      <p:pic>
        <p:nvPicPr>
          <p:cNvPr id="2054" name="Picture 6" descr="C:\Users\utente\Desktop\i diritti e le regole dei bambini sez a-b-c sorrenti\WhatsApp Image 2021-01-18 at 15.29.55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23"/>
          <a:stretch>
            <a:fillRect/>
          </a:stretch>
        </p:blipFill>
        <p:spPr bwMode="auto">
          <a:xfrm>
            <a:off x="5508104" y="3645024"/>
            <a:ext cx="3456384" cy="2520000"/>
          </a:xfrm>
          <a:prstGeom prst="rect">
            <a:avLst/>
          </a:prstGeom>
          <a:noFill/>
        </p:spPr>
      </p:pic>
      <p:pic>
        <p:nvPicPr>
          <p:cNvPr id="2055" name="Picture 7" descr="C:\Users\utente\Desktop\i diritti e le regole dei bambini sez a-b-c sorrenti\WhatsApp Image 2021-01-18 at 15.29.15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717032"/>
            <a:ext cx="2532295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fondo infan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C:\Users\utente\Desktop\i diritti e le regole dei bambini sez a-b-c sorrenti\WhatsApp Image 2021-01-20 at 15.27.19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1872000" cy="2700000"/>
          </a:xfrm>
          <a:prstGeom prst="rect">
            <a:avLst/>
          </a:prstGeom>
          <a:noFill/>
        </p:spPr>
      </p:pic>
      <p:pic>
        <p:nvPicPr>
          <p:cNvPr id="3075" name="Picture 3" descr="C:\Users\utente\Desktop\i diritti e le regole dei bambini sez a-b-c sorrenti\WhatsApp Image 2021-01-18 at 15.14.45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1836000" cy="2700000"/>
          </a:xfrm>
          <a:prstGeom prst="rect">
            <a:avLst/>
          </a:prstGeom>
          <a:noFill/>
        </p:spPr>
      </p:pic>
      <p:pic>
        <p:nvPicPr>
          <p:cNvPr id="3076" name="Picture 4" descr="C:\Users\utente\Desktop\i diritti e le regole dei bambini sez a-b-c sorrenti\WhatsApp Image 2021-01-18 at 15.14.46 (1).jpe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052736"/>
            <a:ext cx="1944000" cy="2700000"/>
          </a:xfrm>
          <a:prstGeom prst="rect">
            <a:avLst/>
          </a:prstGeom>
          <a:noFill/>
        </p:spPr>
      </p:pic>
      <p:pic>
        <p:nvPicPr>
          <p:cNvPr id="3077" name="Picture 5" descr="C:\Users\utente\Desktop\i diritti e le regole dei bambini sez a-b-c sorrenti\WhatsApp Image 2021-01-18 at 15.29.35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2025000" cy="2664296"/>
          </a:xfrm>
          <a:prstGeom prst="rect">
            <a:avLst/>
          </a:prstGeom>
          <a:noFill/>
        </p:spPr>
      </p:pic>
      <p:pic>
        <p:nvPicPr>
          <p:cNvPr id="3078" name="Picture 6" descr="C:\Users\utente\Desktop\i diritti e le regole dei bambini sez a-b-c sorrenti\WhatsApp Image 2021-01-18 at 15.19.49 (5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207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111</Words>
  <Application>Microsoft Office PowerPoint</Application>
  <PresentationFormat>Presentazione su schermo (4:3)</PresentationFormat>
  <Paragraphs>19</Paragraphs>
  <Slides>47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Marino</cp:lastModifiedBy>
  <cp:revision>96</cp:revision>
  <dcterms:created xsi:type="dcterms:W3CDTF">2021-01-22T13:09:27Z</dcterms:created>
  <dcterms:modified xsi:type="dcterms:W3CDTF">2021-12-22T16:59:36Z</dcterms:modified>
</cp:coreProperties>
</file>