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7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ransition spd="slow" advTm="5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20/03/2020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92844" y="105309"/>
            <a:ext cx="8178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Scuola dell’Infanzia Sorrenti</a:t>
            </a:r>
            <a:endParaRPr lang="it-IT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843808" y="6408169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Marzo 2020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 rot="20495075">
            <a:off x="233068" y="1988840"/>
            <a:ext cx="7128792" cy="23042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it-IT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Andrà tutto bene</a:t>
            </a:r>
            <a:endParaRPr lang="it-IT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8" name="Picture 4" descr="C:\Users\Marino\AppData\Local\Microsoft\Windows\INetCache\IE\0T7HO8AX\arcobaleno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3644"/>
            <a:ext cx="4211568" cy="31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595257" y="5895278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e</a:t>
            </a:r>
            <a:r>
              <a:rPr lang="it-IT" dirty="0" smtClean="0"/>
              <a:t> altre attività di primavera e di festa del papà</a:t>
            </a:r>
            <a:endParaRPr lang="it-IT" dirty="0"/>
          </a:p>
        </p:txBody>
      </p:sp>
      <p:pic>
        <p:nvPicPr>
          <p:cNvPr id="8" name="heal prova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5576" y="5411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2566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arino\Desktop\angelapps2019.20\FOTO GIANNA\e6b10c40-d0a1-48c7-be32-1c3af0bea2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67541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no\Desktop\angelapps2019.20\FOTO GIANNA\f4d8aa1e-0d9a-4fe4-812b-a83df1f4a8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96159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no\Desktop\angelapps2019.20\FOTO GIANNA\4e0c63f8-3be1-44d4-88e0-f7234ebbfd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25184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no\Desktop\angelapps2019.20\FOTO GIANNA\4dbdc9f5-9d3f-4e5b-bc2f-67b77e2a1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522994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no\Desktop\angelapps2019.20\FOTO GIANNA\30e26750-95be-47af-b173-5be3c40927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44889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no\Desktop\angelapps2019.20\FOTO GIANNA\ab4548f4-2a0b-4bab-85bd-8be5cf86d2c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" y="-1"/>
            <a:ext cx="9142568" cy="687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27023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no\Desktop\angelapps2019.20\FOTO GIANNA\b2af313c-541d-424c-8f81-5987915e72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" y="0"/>
            <a:ext cx="9136055" cy="6883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59946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no\Desktop\angelapps2019.20\FOTO GIANNA\b71b5733-4590-482d-864f-36dd7c6a9e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544513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no\Desktop\angelapps2019.20\FOTO GIANNA\b79b1518-ab44-4d56-adc2-1aa620e60c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20"/>
            <a:ext cx="9144000" cy="686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337035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arino\Desktop\angelapps2019.20\FOTO GIANNA\ba34ac97-fa4f-43fc-a8f1-6e1e0bc3d9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88"/>
            <a:ext cx="9144000" cy="6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520112"/>
      </p:ext>
    </p:extLst>
  </p:cSld>
  <p:clrMapOvr>
    <a:masterClrMapping/>
  </p:clrMapOvr>
  <p:transition spd="slow" advTm="5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</Words>
  <Application>Microsoft Office PowerPoint</Application>
  <PresentationFormat>Presentazione su schermo (4:3)</PresentationFormat>
  <Paragraphs>4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TERESA MARINO</dc:creator>
  <cp:lastModifiedBy>Marino</cp:lastModifiedBy>
  <cp:revision>5</cp:revision>
  <dcterms:created xsi:type="dcterms:W3CDTF">2020-03-19T23:06:04Z</dcterms:created>
  <dcterms:modified xsi:type="dcterms:W3CDTF">2020-03-19T23:31:17Z</dcterms:modified>
</cp:coreProperties>
</file>