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619" r:id="rId3"/>
    <p:sldId id="603" r:id="rId4"/>
    <p:sldId id="505" r:id="rId5"/>
    <p:sldId id="498" r:id="rId6"/>
    <p:sldId id="276" r:id="rId7"/>
    <p:sldId id="404" r:id="rId8"/>
    <p:sldId id="608" r:id="rId9"/>
    <p:sldId id="609" r:id="rId10"/>
    <p:sldId id="606" r:id="rId11"/>
    <p:sldId id="598" r:id="rId12"/>
    <p:sldId id="596" r:id="rId13"/>
    <p:sldId id="600" r:id="rId14"/>
    <p:sldId id="595" r:id="rId15"/>
    <p:sldId id="273" r:id="rId16"/>
    <p:sldId id="602" r:id="rId17"/>
    <p:sldId id="280" r:id="rId18"/>
    <p:sldId id="290" r:id="rId19"/>
    <p:sldId id="419" r:id="rId20"/>
    <p:sldId id="286" r:id="rId21"/>
    <p:sldId id="613" r:id="rId22"/>
    <p:sldId id="293" r:id="rId23"/>
    <p:sldId id="618" r:id="rId24"/>
    <p:sldId id="611" r:id="rId25"/>
    <p:sldId id="297" r:id="rId26"/>
    <p:sldId id="299" r:id="rId27"/>
    <p:sldId id="408" r:id="rId28"/>
    <p:sldId id="301" r:id="rId29"/>
    <p:sldId id="302" r:id="rId30"/>
    <p:sldId id="432" r:id="rId31"/>
    <p:sldId id="436" r:id="rId32"/>
    <p:sldId id="439" r:id="rId33"/>
    <p:sldId id="438" r:id="rId34"/>
    <p:sldId id="434" r:id="rId35"/>
    <p:sldId id="616" r:id="rId36"/>
    <p:sldId id="433" r:id="rId37"/>
    <p:sldId id="306" r:id="rId38"/>
    <p:sldId id="620" r:id="rId39"/>
    <p:sldId id="403" r:id="rId40"/>
    <p:sldId id="309" r:id="rId41"/>
    <p:sldId id="607" r:id="rId42"/>
    <p:sldId id="310" r:id="rId43"/>
    <p:sldId id="312" r:id="rId44"/>
    <p:sldId id="314" r:id="rId45"/>
    <p:sldId id="315" r:id="rId46"/>
    <p:sldId id="316" r:id="rId47"/>
    <p:sldId id="320" r:id="rId48"/>
    <p:sldId id="321" r:id="rId49"/>
    <p:sldId id="322" r:id="rId50"/>
    <p:sldId id="323" r:id="rId51"/>
    <p:sldId id="325" r:id="rId52"/>
    <p:sldId id="326" r:id="rId53"/>
    <p:sldId id="330" r:id="rId54"/>
    <p:sldId id="332" r:id="rId55"/>
    <p:sldId id="337" r:id="rId56"/>
    <p:sldId id="341" r:id="rId57"/>
    <p:sldId id="345" r:id="rId58"/>
    <p:sldId id="346" r:id="rId59"/>
    <p:sldId id="355" r:id="rId60"/>
    <p:sldId id="357" r:id="rId61"/>
    <p:sldId id="358" r:id="rId62"/>
    <p:sldId id="363" r:id="rId63"/>
    <p:sldId id="366" r:id="rId64"/>
    <p:sldId id="369" r:id="rId65"/>
    <p:sldId id="370" r:id="rId66"/>
    <p:sldId id="373" r:id="rId67"/>
    <p:sldId id="375" r:id="rId68"/>
    <p:sldId id="377" r:id="rId69"/>
    <p:sldId id="397" r:id="rId70"/>
    <p:sldId id="410" r:id="rId71"/>
    <p:sldId id="411" r:id="rId72"/>
    <p:sldId id="412" r:id="rId73"/>
    <p:sldId id="413" r:id="rId74"/>
    <p:sldId id="414" r:id="rId75"/>
    <p:sldId id="486" r:id="rId76"/>
    <p:sldId id="418" r:id="rId77"/>
    <p:sldId id="470" r:id="rId78"/>
    <p:sldId id="471" r:id="rId79"/>
    <p:sldId id="473" r:id="rId80"/>
    <p:sldId id="475" r:id="rId81"/>
    <p:sldId id="476" r:id="rId82"/>
    <p:sldId id="489" r:id="rId83"/>
    <p:sldId id="493" r:id="rId84"/>
    <p:sldId id="496" r:id="rId85"/>
    <p:sldId id="500" r:id="rId86"/>
    <p:sldId id="507" r:id="rId87"/>
    <p:sldId id="511" r:id="rId88"/>
    <p:sldId id="514" r:id="rId89"/>
    <p:sldId id="519" r:id="rId90"/>
    <p:sldId id="521" r:id="rId91"/>
    <p:sldId id="522" r:id="rId92"/>
    <p:sldId id="538" r:id="rId93"/>
    <p:sldId id="260" r:id="rId94"/>
    <p:sldId id="621" r:id="rId95"/>
    <p:sldId id="622" r:id="rId96"/>
    <p:sldId id="623" r:id="rId97"/>
    <p:sldId id="264" r:id="rId98"/>
    <p:sldId id="266" r:id="rId99"/>
    <p:sldId id="267" r:id="rId100"/>
    <p:sldId id="268" r:id="rId101"/>
    <p:sldId id="624" r:id="rId10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89B2106B-1DA1-4B52-9B73-6DCBA2B94C8D}">
          <p14:sldIdLst>
            <p14:sldId id="256"/>
            <p14:sldId id="619"/>
            <p14:sldId id="603"/>
            <p14:sldId id="505"/>
            <p14:sldId id="498"/>
            <p14:sldId id="276"/>
            <p14:sldId id="404"/>
            <p14:sldId id="608"/>
            <p14:sldId id="609"/>
            <p14:sldId id="606"/>
            <p14:sldId id="598"/>
            <p14:sldId id="596"/>
            <p14:sldId id="600"/>
            <p14:sldId id="595"/>
            <p14:sldId id="273"/>
            <p14:sldId id="602"/>
            <p14:sldId id="280"/>
            <p14:sldId id="290"/>
            <p14:sldId id="419"/>
            <p14:sldId id="286"/>
            <p14:sldId id="613"/>
            <p14:sldId id="293"/>
            <p14:sldId id="618"/>
            <p14:sldId id="611"/>
            <p14:sldId id="297"/>
            <p14:sldId id="299"/>
            <p14:sldId id="408"/>
            <p14:sldId id="301"/>
            <p14:sldId id="302"/>
            <p14:sldId id="432"/>
            <p14:sldId id="436"/>
            <p14:sldId id="439"/>
            <p14:sldId id="438"/>
            <p14:sldId id="434"/>
            <p14:sldId id="616"/>
            <p14:sldId id="433"/>
            <p14:sldId id="306"/>
            <p14:sldId id="620"/>
            <p14:sldId id="403"/>
            <p14:sldId id="309"/>
            <p14:sldId id="607"/>
            <p14:sldId id="310"/>
            <p14:sldId id="312"/>
            <p14:sldId id="314"/>
            <p14:sldId id="315"/>
            <p14:sldId id="316"/>
            <p14:sldId id="320"/>
            <p14:sldId id="321"/>
            <p14:sldId id="322"/>
            <p14:sldId id="323"/>
            <p14:sldId id="325"/>
            <p14:sldId id="326"/>
            <p14:sldId id="330"/>
            <p14:sldId id="332"/>
            <p14:sldId id="337"/>
            <p14:sldId id="341"/>
            <p14:sldId id="345"/>
            <p14:sldId id="346"/>
            <p14:sldId id="355"/>
            <p14:sldId id="357"/>
            <p14:sldId id="358"/>
            <p14:sldId id="363"/>
            <p14:sldId id="366"/>
            <p14:sldId id="369"/>
            <p14:sldId id="370"/>
            <p14:sldId id="373"/>
            <p14:sldId id="375"/>
            <p14:sldId id="377"/>
            <p14:sldId id="397"/>
            <p14:sldId id="410"/>
            <p14:sldId id="411"/>
            <p14:sldId id="412"/>
            <p14:sldId id="413"/>
            <p14:sldId id="414"/>
            <p14:sldId id="486"/>
            <p14:sldId id="418"/>
            <p14:sldId id="470"/>
            <p14:sldId id="471"/>
            <p14:sldId id="473"/>
            <p14:sldId id="475"/>
            <p14:sldId id="476"/>
            <p14:sldId id="489"/>
            <p14:sldId id="493"/>
            <p14:sldId id="496"/>
            <p14:sldId id="500"/>
            <p14:sldId id="507"/>
            <p14:sldId id="511"/>
            <p14:sldId id="514"/>
            <p14:sldId id="519"/>
            <p14:sldId id="521"/>
            <p14:sldId id="522"/>
            <p14:sldId id="538"/>
            <p14:sldId id="260"/>
            <p14:sldId id="621"/>
            <p14:sldId id="622"/>
            <p14:sldId id="623"/>
            <p14:sldId id="264"/>
            <p14:sldId id="266"/>
            <p14:sldId id="267"/>
            <p14:sldId id="268"/>
            <p14:sldId id="62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582" autoAdjust="0"/>
    <p:restoredTop sz="94660"/>
  </p:normalViewPr>
  <p:slideViewPr>
    <p:cSldViewPr snapToGrid="0">
      <p:cViewPr>
        <p:scale>
          <a:sx n="71" d="100"/>
          <a:sy n="71" d="100"/>
        </p:scale>
        <p:origin x="-58" y="-2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977904"/>
      </p:ext>
    </p:extLst>
  </p:cSld>
  <p:clrMapOvr>
    <a:masterClrMapping/>
  </p:clrMapOvr>
  <p:transition spd="slow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390431"/>
      </p:ext>
    </p:extLst>
  </p:cSld>
  <p:clrMapOvr>
    <a:masterClrMapping/>
  </p:clrMapOvr>
  <p:transition spd="slow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259066"/>
      </p:ext>
    </p:extLst>
  </p:cSld>
  <p:clrMapOvr>
    <a:masterClrMapping/>
  </p:clrMapOvr>
  <p:transition spd="slow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099170"/>
      </p:ext>
    </p:extLst>
  </p:cSld>
  <p:clrMapOvr>
    <a:masterClrMapping/>
  </p:clrMapOvr>
  <p:transition spd="slow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602115"/>
      </p:ext>
    </p:extLst>
  </p:cSld>
  <p:clrMapOvr>
    <a:masterClrMapping/>
  </p:clrMapOvr>
  <p:transition spd="slow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246023"/>
      </p:ext>
    </p:extLst>
  </p:cSld>
  <p:clrMapOvr>
    <a:masterClrMapping/>
  </p:clrMapOvr>
  <p:transition spd="slow" advTm="2000">
    <p:fade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148847"/>
      </p:ext>
    </p:extLst>
  </p:cSld>
  <p:clrMapOvr>
    <a:masterClrMapping/>
  </p:clrMapOvr>
  <p:transition spd="slow" advTm="2000">
    <p:fade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660199"/>
      </p:ext>
    </p:extLst>
  </p:cSld>
  <p:clrMapOvr>
    <a:masterClrMapping/>
  </p:clrMapOvr>
  <p:transition spd="slow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074834"/>
      </p:ext>
    </p:extLst>
  </p:cSld>
  <p:clrMapOvr>
    <a:masterClrMapping/>
  </p:clrMapOvr>
  <p:transition spd="slow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445918"/>
      </p:ext>
    </p:extLst>
  </p:cSld>
  <p:clrMapOvr>
    <a:masterClrMapping/>
  </p:clrMapOvr>
  <p:transition spd="slow" advTm="2000">
    <p:fade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483705"/>
      </p:ext>
    </p:extLst>
  </p:cSld>
  <p:clrMapOvr>
    <a:masterClrMapping/>
  </p:clrMapOvr>
  <p:transition spd="slow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2F67868-A481-4B6E-8BC7-E17FFC4FD872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89A8726-9D66-460D-997C-DCDB10390829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59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 advTm="2000">
    <p:fade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96CD800-C8BF-41B5-983A-3B3D95FA99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D36A27B-61AE-4AA1-8BD6-7310E072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34316"/>
            <a:ext cx="9144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511BC4C5-EB16-4C0B-83E6-96A39848CF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20E9A622-9996-4927-BBCD-AEE2687BE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1DE3FC3-BAC1-4105-9620-4FB64EDCE8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" y="0"/>
            <a:ext cx="344270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6DDE0AC-9EF8-4AF7-8456-9A53F496B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6" y="516835"/>
            <a:ext cx="2801627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Festa delle</a:t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>ARANCE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xmlns="" id="{1AD65B54-6855-4764-ABB6-29536A381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716" y="2524836"/>
            <a:ext cx="2966187" cy="4333164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a.s. 2019/20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I.C. CROSIA-MIRTO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Scuola dell’Infanzia</a:t>
            </a:r>
          </a:p>
          <a:p>
            <a:r>
              <a:rPr lang="en-US" sz="2400" dirty="0">
                <a:solidFill>
                  <a:srgbClr val="FFFF00"/>
                </a:solidFill>
              </a:rPr>
              <a:t>“Sottoferrovia”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     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Scuola Primaria</a:t>
            </a:r>
          </a:p>
          <a:p>
            <a:r>
              <a:rPr lang="en-US" sz="2400" dirty="0">
                <a:solidFill>
                  <a:srgbClr val="FFFF00"/>
                </a:solidFill>
              </a:rPr>
              <a:t>“Via del Sole”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EF02B21-6D04-4A6A-B03E-CF7642D59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300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xmlns="" id="{51EF3D46-362A-4CFE-8D57-1BACCE64A1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0" r="28114" b="-3"/>
          <a:stretch/>
        </p:blipFill>
        <p:spPr>
          <a:xfrm>
            <a:off x="3442716" y="-2655"/>
            <a:ext cx="2985229" cy="335859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7E39010-823C-439A-B438-FEEDF54908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209" y="0"/>
            <a:ext cx="2707526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G_20200205_084250645">
            <a:extLst>
              <a:ext uri="{FF2B5EF4-FFF2-40B4-BE49-F238E27FC236}">
                <a16:creationId xmlns:a16="http://schemas.microsoft.com/office/drawing/2014/main" xmlns="" id="{801CCC55-879C-4A36-B2DC-20CB0D24CBF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62" r="3" b="3"/>
          <a:stretch/>
        </p:blipFill>
        <p:spPr>
          <a:xfrm>
            <a:off x="3442716" y="3355942"/>
            <a:ext cx="5697020" cy="350205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6E1C4A5E-A485-453F-8A2A-9D876F35F22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96" b="37797"/>
          <a:stretch/>
        </p:blipFill>
        <p:spPr>
          <a:xfrm>
            <a:off x="6339417" y="-3141"/>
            <a:ext cx="2912888" cy="2216318"/>
          </a:xfrm>
          <a:prstGeom prst="rect">
            <a:avLst/>
          </a:prstGeom>
        </p:spPr>
      </p:pic>
      <p:pic>
        <p:nvPicPr>
          <p:cNvPr id="4" name="Vita_vitam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9011" y="3850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49005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0" showWhenStopped="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2-21 at 10.56.06 (2)">
            <a:extLst>
              <a:ext uri="{FF2B5EF4-FFF2-40B4-BE49-F238E27FC236}">
                <a16:creationId xmlns:a16="http://schemas.microsoft.com/office/drawing/2014/main" xmlns="" id="{A064C31E-122B-4097-8E35-E831AD79752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84" b="41809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44538"/>
      </p:ext>
    </p:extLst>
  </p:cSld>
  <p:clrMapOvr>
    <a:masterClrMapping/>
  </p:clrMapOvr>
  <p:transition spd="slow" advTm="2000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302_133626602">
            <a:extLst>
              <a:ext uri="{FF2B5EF4-FFF2-40B4-BE49-F238E27FC236}">
                <a16:creationId xmlns:a16="http://schemas.microsoft.com/office/drawing/2014/main" xmlns="" id="{D82E1ACF-2902-4BC7-A7EE-C0A075F7C39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92179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" name="Modello 3D 1" descr="Arancia">
                <a:extLst>
                  <a:ext uri="{FF2B5EF4-FFF2-40B4-BE49-F238E27FC236}">
                    <a16:creationId xmlns:a16="http://schemas.microsoft.com/office/drawing/2014/main" id="{52A3EC08-86F1-4CEE-94FD-4257404B70B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836969805"/>
                  </p:ext>
                </p:extLst>
              </p:nvPr>
            </p:nvGraphicFramePr>
            <p:xfrm>
              <a:off x="198347" y="480856"/>
              <a:ext cx="8475260" cy="566382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475260" cy="5663821"/>
                    </a:xfrm>
                    <a:prstGeom prst="rect">
                      <a:avLst/>
                    </a:prstGeom>
                  </am3d:spPr>
                  <am3d:camera>
                    <am3d:pos x="0" y="0" z="69781105"/>
                    <am3d:up dx="0" dy="36000000" dz="0"/>
                    <am3d:lookAt x="0" y="0" z="0"/>
                    <am3d:perspective fov="2137365"/>
                  </am3d:camera>
                  <am3d:trans>
                    <am3d:meterPerModelUnit n="6965732" d="1000000"/>
                    <am3d:preTrans dx="-592978" dy="-17936479" dz="-177475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lo 3D 1" descr="Arancia">
                <a:extLst>
                  <a:ext uri="{FF2B5EF4-FFF2-40B4-BE49-F238E27FC236}">
                    <a16:creationId xmlns:a16="http://schemas.microsoft.com/office/drawing/2014/main" xmlns="" id="{52A3EC08-86F1-4CEE-94FD-4257404B70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8347" y="480856"/>
                <a:ext cx="8475260" cy="566382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xmlns="" id="{3D722192-E7B2-4150-885E-53C57B49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0" y="713323"/>
            <a:ext cx="4450080" cy="1066800"/>
          </a:xfrm>
        </p:spPr>
        <p:txBody>
          <a:bodyPr>
            <a:normAutofit fontScale="90000"/>
          </a:bodyPr>
          <a:lstStyle/>
          <a:p>
            <a:r>
              <a:rPr lang="it-IT" sz="5400" dirty="0">
                <a:solidFill>
                  <a:srgbClr val="FF0000"/>
                </a:solidFill>
              </a:rPr>
              <a:t>                                  </a:t>
            </a:r>
            <a:r>
              <a:rPr lang="it-IT" sz="8900" dirty="0">
                <a:solidFill>
                  <a:srgbClr val="FF0000"/>
                </a:solidFill>
              </a:rPr>
              <a:t>Evvivaaa…</a:t>
            </a:r>
          </a:p>
        </p:txBody>
      </p:sp>
    </p:spTree>
    <p:extLst>
      <p:ext uri="{BB962C8B-B14F-4D97-AF65-F5344CB8AC3E}">
        <p14:creationId xmlns:p14="http://schemas.microsoft.com/office/powerpoint/2010/main" val="3373108692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60" presetClass="exit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6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6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6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6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6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6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8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2-21 at 10.56.01">
            <a:extLst>
              <a:ext uri="{FF2B5EF4-FFF2-40B4-BE49-F238E27FC236}">
                <a16:creationId xmlns:a16="http://schemas.microsoft.com/office/drawing/2014/main" xmlns="" id="{15D03EDE-1136-4DD0-B609-945F80F9C91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48" b="3174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24104"/>
      </p:ext>
    </p:extLst>
  </p:cSld>
  <p:clrMapOvr>
    <a:masterClrMapping/>
  </p:clrMapOvr>
  <p:transition spd="slow" advTm="2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2-21 at 10.55.55">
            <a:extLst>
              <a:ext uri="{FF2B5EF4-FFF2-40B4-BE49-F238E27FC236}">
                <a16:creationId xmlns:a16="http://schemas.microsoft.com/office/drawing/2014/main" xmlns="" id="{4009C132-5F54-4502-9A55-1A43681D2D6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" b="743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69532"/>
      </p:ext>
    </p:extLst>
  </p:cSld>
  <p:clrMapOvr>
    <a:masterClrMapping/>
  </p:clrMapOvr>
  <p:transition spd="slow" advTm="2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2-21 at 10.56.04 (1)">
            <a:extLst>
              <a:ext uri="{FF2B5EF4-FFF2-40B4-BE49-F238E27FC236}">
                <a16:creationId xmlns:a16="http://schemas.microsoft.com/office/drawing/2014/main" xmlns="" id="{65ED3188-95B8-4C32-B603-A02AF8C3577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4" b="3080"/>
          <a:stretch/>
        </p:blipFill>
        <p:spPr>
          <a:xfrm>
            <a:off x="0" y="0"/>
            <a:ext cx="9143980" cy="634063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xmlns="" id="{220F27FD-B510-43E0-B73D-67529DBA0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482" y="327547"/>
            <a:ext cx="2943822" cy="700131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Che Gioia…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62409"/>
      </p:ext>
    </p:extLst>
  </p:cSld>
  <p:clrMapOvr>
    <a:masterClrMapping/>
  </p:clrMapOvr>
  <p:transition spd="slow" advTm="2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2-21 at 10.55.51">
            <a:extLst>
              <a:ext uri="{FF2B5EF4-FFF2-40B4-BE49-F238E27FC236}">
                <a16:creationId xmlns:a16="http://schemas.microsoft.com/office/drawing/2014/main" xmlns="" id="{B8A9C093-C239-4913-ACAF-4FB2F5D733C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77" r="6905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5903"/>
      </p:ext>
    </p:extLst>
  </p:cSld>
  <p:clrMapOvr>
    <a:masterClrMapping/>
  </p:clrMapOvr>
  <p:transition spd="slow" advTm="2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02906261~2">
            <a:extLst>
              <a:ext uri="{FF2B5EF4-FFF2-40B4-BE49-F238E27FC236}">
                <a16:creationId xmlns:a16="http://schemas.microsoft.com/office/drawing/2014/main" xmlns="" id="{858FCC97-24DF-4B2E-867C-11F835D798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1" b="482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27700"/>
      </p:ext>
    </p:extLst>
  </p:cSld>
  <p:clrMapOvr>
    <a:masterClrMapping/>
  </p:clrMapOvr>
  <p:transition spd="slow" advTm="2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2-21 at 10.56.05 (1)">
            <a:extLst>
              <a:ext uri="{FF2B5EF4-FFF2-40B4-BE49-F238E27FC236}">
                <a16:creationId xmlns:a16="http://schemas.microsoft.com/office/drawing/2014/main" xmlns="" id="{9D7DAC6D-D90A-4636-A3E9-DBDB50E46A7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87792"/>
      </p:ext>
    </p:extLst>
  </p:cSld>
  <p:clrMapOvr>
    <a:masterClrMapping/>
  </p:clrMapOvr>
  <p:transition spd="slow" advTm="2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03958668~2">
            <a:extLst>
              <a:ext uri="{FF2B5EF4-FFF2-40B4-BE49-F238E27FC236}">
                <a16:creationId xmlns:a16="http://schemas.microsoft.com/office/drawing/2014/main" xmlns="" id="{F46C8678-462E-4BC1-8433-2D335FCB5D6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" b="7447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5978"/>
      </p:ext>
    </p:extLst>
  </p:cSld>
  <p:clrMapOvr>
    <a:masterClrMapping/>
  </p:clrMapOvr>
  <p:transition spd="slow" advTm="2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04845212">
            <a:extLst>
              <a:ext uri="{FF2B5EF4-FFF2-40B4-BE49-F238E27FC236}">
                <a16:creationId xmlns:a16="http://schemas.microsoft.com/office/drawing/2014/main" xmlns="" id="{D58ADF13-8A77-4741-AC5F-8019C8A8C22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95052"/>
      </p:ext>
    </p:extLst>
  </p:cSld>
  <p:clrMapOvr>
    <a:masterClrMapping/>
  </p:clrMapOvr>
  <p:transition spd="slow" advTm="2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32">
            <a:extLst>
              <a:ext uri="{FF2B5EF4-FFF2-40B4-BE49-F238E27FC236}">
                <a16:creationId xmlns:a16="http://schemas.microsoft.com/office/drawing/2014/main" xmlns="" id="{F23C3634-8D78-4E95-889D-61B1B759B9C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88" r="10669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31AEB0C-4469-4F94-91DB-BF01E00A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733" y="354841"/>
            <a:ext cx="5318533" cy="659188"/>
          </a:xfrm>
        </p:spPr>
        <p:txBody>
          <a:bodyPr>
            <a:normAutofit fontScale="90000"/>
          </a:bodyPr>
          <a:lstStyle/>
          <a:p>
            <a:r>
              <a:rPr lang="it-IT" sz="4400" b="1" i="1" dirty="0">
                <a:solidFill>
                  <a:srgbClr val="FF0000"/>
                </a:solidFill>
              </a:rPr>
              <a:t>E’ bello sentirsi grandi</a:t>
            </a:r>
            <a:r>
              <a:rPr lang="it-IT" sz="44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83624773"/>
      </p:ext>
    </p:extLst>
  </p:cSld>
  <p:clrMapOvr>
    <a:masterClrMapping/>
  </p:clrMapOvr>
  <p:transition spd="slow" advTm="2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2C0B2E1-0268-42EC-ABD3-94F81A05BC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D2256B4-48EA-40FC-BBC0-AA1EE6E008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D44BCCA-102D-4A9D-B1E4-2450CAF0B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FBDCECDC-EEE3-4128-AA5E-82A8C08796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260EDE0-989C-4E16-AF94-F652294D82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F3985C0-E548-44D2-B30E-F3E42DADE1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0" y="0"/>
            <a:ext cx="9141714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38A4BAAB-CCB5-42A6-A63E-8ACAC5CF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1619" cy="65796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it-IT" sz="3600" b="1" i="1" dirty="0">
                <a:solidFill>
                  <a:srgbClr val="FFFF00"/>
                </a:solidFill>
              </a:rPr>
              <a:t>L’inverno ci incanta con gli agrumi che colorano le campagne di verde , giallo, arancione   un momento magico che ci regala emozioni, guidiamo cosi i nostri bambini alla scoperta della frutta invernale  ed in particolare dell’arancia. </a:t>
            </a:r>
            <a:br>
              <a:rPr lang="it-IT" sz="3600" b="1" i="1" dirty="0">
                <a:solidFill>
                  <a:srgbClr val="FFFF00"/>
                </a:solidFill>
              </a:rPr>
            </a:br>
            <a:r>
              <a:rPr lang="it-IT" sz="3600" b="1" i="1" dirty="0">
                <a:solidFill>
                  <a:srgbClr val="FFFF00"/>
                </a:solidFill>
              </a:rPr>
              <a:t>Attraverso la ricerca ,l’osservazione e la manipolazione andiamo a scoprire quali tesori si nascondono in questo frutto  che la natura ci regala nella stagione più fredda, con lo scopo di far capire a tutti , i sani principi dell'alimentazione , creando un processo attivo di costruzione della conoscenza, e sviluppare le competenze raccordandole con il reale . </a:t>
            </a:r>
            <a:br>
              <a:rPr lang="it-IT" sz="3600" b="1" i="1" dirty="0">
                <a:solidFill>
                  <a:srgbClr val="FFFF00"/>
                </a:solidFill>
              </a:rPr>
            </a:br>
            <a:r>
              <a:rPr lang="it-IT" sz="5300" b="1" i="1" dirty="0">
                <a:solidFill>
                  <a:srgbClr val="FFFF00"/>
                </a:solidFill>
              </a:rPr>
              <a:t>                            In Continuità! </a:t>
            </a:r>
            <a:endParaRPr lang="en-US" sz="53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4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04829197">
            <a:extLst>
              <a:ext uri="{FF2B5EF4-FFF2-40B4-BE49-F238E27FC236}">
                <a16:creationId xmlns:a16="http://schemas.microsoft.com/office/drawing/2014/main" xmlns="" id="{F2FBD803-DF26-485D-96DA-2EB51E41AB8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45508"/>
      </p:ext>
    </p:extLst>
  </p:cSld>
  <p:clrMapOvr>
    <a:masterClrMapping/>
  </p:clrMapOvr>
  <p:transition spd="slow" advTm="2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70">
            <a:extLst>
              <a:ext uri="{FF2B5EF4-FFF2-40B4-BE49-F238E27FC236}">
                <a16:creationId xmlns:a16="http://schemas.microsoft.com/office/drawing/2014/main" xmlns="" id="{0C030671-140B-4CDB-9D22-46C46F5195A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73" r="11585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4921B7D-97DC-46EC-BCFF-8D4423FF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>
                <a:solidFill>
                  <a:srgbClr val="FF0000"/>
                </a:solidFill>
              </a:rPr>
              <a:t>Stare insieme…</a:t>
            </a:r>
          </a:p>
        </p:txBody>
      </p:sp>
    </p:spTree>
    <p:extLst>
      <p:ext uri="{BB962C8B-B14F-4D97-AF65-F5344CB8AC3E}">
        <p14:creationId xmlns:p14="http://schemas.microsoft.com/office/powerpoint/2010/main" val="1843141733"/>
      </p:ext>
    </p:extLst>
  </p:cSld>
  <p:clrMapOvr>
    <a:masterClrMapping/>
  </p:clrMapOvr>
  <p:transition spd="slow" advTm="2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04856402~2">
            <a:extLst>
              <a:ext uri="{FF2B5EF4-FFF2-40B4-BE49-F238E27FC236}">
                <a16:creationId xmlns:a16="http://schemas.microsoft.com/office/drawing/2014/main" xmlns="" id="{239B740E-3114-4109-9BA5-DBC17F5A9E1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94126"/>
      </p:ext>
    </p:extLst>
  </p:cSld>
  <p:clrMapOvr>
    <a:masterClrMapping/>
  </p:clrMapOvr>
  <p:transition spd="slow" advTm="2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14">
            <a:extLst>
              <a:ext uri="{FF2B5EF4-FFF2-40B4-BE49-F238E27FC236}">
                <a16:creationId xmlns:a16="http://schemas.microsoft.com/office/drawing/2014/main" xmlns="" id="{B13B815B-6B1D-4FD5-82F4-9F837B2F4B5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0" r="21598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18561"/>
      </p:ext>
    </p:extLst>
  </p:cSld>
  <p:clrMapOvr>
    <a:masterClrMapping/>
  </p:clrMapOvr>
  <p:transition spd="slow" advTm="2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66">
            <a:extLst>
              <a:ext uri="{FF2B5EF4-FFF2-40B4-BE49-F238E27FC236}">
                <a16:creationId xmlns:a16="http://schemas.microsoft.com/office/drawing/2014/main" xmlns="" id="{967FAC06-2A34-4E09-AD02-1DD95984F7B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11" r="17947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AE6109C-4FF1-4689-A8AC-694A088AC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Familiarizzare con un’esperienza scolastica diversa,…</a:t>
            </a:r>
          </a:p>
        </p:txBody>
      </p:sp>
    </p:spTree>
    <p:extLst>
      <p:ext uri="{BB962C8B-B14F-4D97-AF65-F5344CB8AC3E}">
        <p14:creationId xmlns:p14="http://schemas.microsoft.com/office/powerpoint/2010/main" val="1106866048"/>
      </p:ext>
    </p:extLst>
  </p:cSld>
  <p:clrMapOvr>
    <a:masterClrMapping/>
  </p:clrMapOvr>
  <p:transition spd="slow" advTm="2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05518849~2">
            <a:extLst>
              <a:ext uri="{FF2B5EF4-FFF2-40B4-BE49-F238E27FC236}">
                <a16:creationId xmlns:a16="http://schemas.microsoft.com/office/drawing/2014/main" xmlns="" id="{5BA7E57E-5E72-483B-AD4D-598284CCF7D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AB5D091-A49D-41B1-B00E-6289A02D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>
                <a:solidFill>
                  <a:srgbClr val="FF0000"/>
                </a:solidFill>
              </a:rPr>
              <a:t>Avvicinandoci a contesti educativi  nuovi…</a:t>
            </a:r>
          </a:p>
        </p:txBody>
      </p:sp>
    </p:spTree>
    <p:extLst>
      <p:ext uri="{BB962C8B-B14F-4D97-AF65-F5344CB8AC3E}">
        <p14:creationId xmlns:p14="http://schemas.microsoft.com/office/powerpoint/2010/main" val="3924898103"/>
      </p:ext>
    </p:extLst>
  </p:cSld>
  <p:clrMapOvr>
    <a:masterClrMapping/>
  </p:clrMapOvr>
  <p:transition spd="slow" advTm="2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0012036~2">
            <a:extLst>
              <a:ext uri="{FF2B5EF4-FFF2-40B4-BE49-F238E27FC236}">
                <a16:creationId xmlns:a16="http://schemas.microsoft.com/office/drawing/2014/main" xmlns="" id="{8FDED82D-1B4A-4F2E-903C-1725096DCE7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99" b="314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C39CDE1-F2EE-4263-B458-A4A88236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u="sng" dirty="0">
                <a:solidFill>
                  <a:srgbClr val="FF0000"/>
                </a:solidFill>
              </a:rPr>
              <a:t>Di ritmi , relazioni, attività…</a:t>
            </a:r>
          </a:p>
        </p:txBody>
      </p:sp>
    </p:spTree>
    <p:extLst>
      <p:ext uri="{BB962C8B-B14F-4D97-AF65-F5344CB8AC3E}">
        <p14:creationId xmlns:p14="http://schemas.microsoft.com/office/powerpoint/2010/main" val="2849433937"/>
      </p:ext>
    </p:extLst>
  </p:cSld>
  <p:clrMapOvr>
    <a:masterClrMapping/>
  </p:clrMapOvr>
  <p:transition spd="slow" advTm="2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21">
            <a:extLst>
              <a:ext uri="{FF2B5EF4-FFF2-40B4-BE49-F238E27FC236}">
                <a16:creationId xmlns:a16="http://schemas.microsoft.com/office/drawing/2014/main" xmlns="" id="{E4B92636-13C0-44D9-9102-4DA5E3742A8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783" b="2021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39708"/>
      </p:ext>
    </p:extLst>
  </p:cSld>
  <p:clrMapOvr>
    <a:masterClrMapping/>
  </p:clrMapOvr>
  <p:transition spd="slow" advTm="2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036443~2">
            <a:extLst>
              <a:ext uri="{FF2B5EF4-FFF2-40B4-BE49-F238E27FC236}">
                <a16:creationId xmlns:a16="http://schemas.microsoft.com/office/drawing/2014/main" xmlns="" id="{8BEF4B15-315D-4BD4-B16D-EC0A08A52C7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06168"/>
      </p:ext>
    </p:extLst>
  </p:cSld>
  <p:clrMapOvr>
    <a:masterClrMapping/>
  </p:clrMapOvr>
  <p:transition spd="slow" advTm="2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039059">
            <a:extLst>
              <a:ext uri="{FF2B5EF4-FFF2-40B4-BE49-F238E27FC236}">
                <a16:creationId xmlns:a16="http://schemas.microsoft.com/office/drawing/2014/main" xmlns="" id="{504F0819-1497-44C5-91B7-02684441137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64592"/>
      </p:ext>
    </p:extLst>
  </p:cSld>
  <p:clrMapOvr>
    <a:masterClrMapping/>
  </p:clrMapOvr>
  <p:transition spd="slow" advTm="2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2-21 at 10.56.05 (2)">
            <a:extLst>
              <a:ext uri="{FF2B5EF4-FFF2-40B4-BE49-F238E27FC236}">
                <a16:creationId xmlns:a16="http://schemas.microsoft.com/office/drawing/2014/main" xmlns="" id="{7F306AE9-B3BA-42A0-AF0E-AB1266DB1BC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16" r="10265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08795"/>
      </p:ext>
    </p:extLst>
  </p:cSld>
  <p:clrMapOvr>
    <a:masterClrMapping/>
  </p:clrMapOvr>
  <p:transition spd="slow" advTm="2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45">
            <a:extLst>
              <a:ext uri="{FF2B5EF4-FFF2-40B4-BE49-F238E27FC236}">
                <a16:creationId xmlns:a16="http://schemas.microsoft.com/office/drawing/2014/main" xmlns="" id="{B4812FB6-887B-4517-946B-0F64B12DC45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434" b="1993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57788"/>
      </p:ext>
    </p:extLst>
  </p:cSld>
  <p:clrMapOvr>
    <a:masterClrMapping/>
  </p:clrMapOvr>
  <p:transition spd="slow" advTm="2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49">
            <a:extLst>
              <a:ext uri="{FF2B5EF4-FFF2-40B4-BE49-F238E27FC236}">
                <a16:creationId xmlns:a16="http://schemas.microsoft.com/office/drawing/2014/main" xmlns="" id="{BB26CDDE-CB70-47B4-B428-B282749E8F0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46" b="2012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1758"/>
      </p:ext>
    </p:extLst>
  </p:cSld>
  <p:clrMapOvr>
    <a:masterClrMapping/>
  </p:clrMapOvr>
  <p:transition spd="slow" advTm="2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52">
            <a:extLst>
              <a:ext uri="{FF2B5EF4-FFF2-40B4-BE49-F238E27FC236}">
                <a16:creationId xmlns:a16="http://schemas.microsoft.com/office/drawing/2014/main" xmlns="" id="{345558D6-0FED-4D3A-9C14-BF799FFA41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95" b="3087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52483"/>
      </p:ext>
    </p:extLst>
  </p:cSld>
  <p:clrMapOvr>
    <a:masterClrMapping/>
  </p:clrMapOvr>
  <p:transition spd="slow" advTm="2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51">
            <a:extLst>
              <a:ext uri="{FF2B5EF4-FFF2-40B4-BE49-F238E27FC236}">
                <a16:creationId xmlns:a16="http://schemas.microsoft.com/office/drawing/2014/main" xmlns="" id="{451F9583-103D-4274-938D-25FB8DD3BA5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526" b="2784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9169"/>
      </p:ext>
    </p:extLst>
  </p:cSld>
  <p:clrMapOvr>
    <a:masterClrMapping/>
  </p:clrMapOvr>
  <p:transition spd="slow" advTm="2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47">
            <a:extLst>
              <a:ext uri="{FF2B5EF4-FFF2-40B4-BE49-F238E27FC236}">
                <a16:creationId xmlns:a16="http://schemas.microsoft.com/office/drawing/2014/main" xmlns="" id="{13746E14-6296-4562-B1BA-D299DB42827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592" b="25777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24818"/>
      </p:ext>
    </p:extLst>
  </p:cSld>
  <p:clrMapOvr>
    <a:masterClrMapping/>
  </p:clrMapOvr>
  <p:transition spd="slow" advTm="2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50">
            <a:extLst>
              <a:ext uri="{FF2B5EF4-FFF2-40B4-BE49-F238E27FC236}">
                <a16:creationId xmlns:a16="http://schemas.microsoft.com/office/drawing/2014/main" xmlns="" id="{D7F02A61-2B49-4A22-9814-4C14008CE62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809" b="24560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50004"/>
      </p:ext>
    </p:extLst>
  </p:cSld>
  <p:clrMapOvr>
    <a:masterClrMapping/>
  </p:clrMapOvr>
  <p:transition spd="slow" advTm="2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46">
            <a:extLst>
              <a:ext uri="{FF2B5EF4-FFF2-40B4-BE49-F238E27FC236}">
                <a16:creationId xmlns:a16="http://schemas.microsoft.com/office/drawing/2014/main" xmlns="" id="{A9686BE8-E99F-43BB-AF37-7B5E3D4A301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896" b="2447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14061"/>
      </p:ext>
    </p:extLst>
  </p:cSld>
  <p:clrMapOvr>
    <a:masterClrMapping/>
  </p:clrMapOvr>
  <p:transition spd="slow" advTm="2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056908~3">
            <a:extLst>
              <a:ext uri="{FF2B5EF4-FFF2-40B4-BE49-F238E27FC236}">
                <a16:creationId xmlns:a16="http://schemas.microsoft.com/office/drawing/2014/main" xmlns="" id="{413653AE-053E-4003-97C4-50760D722CF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4" b="6070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9D05C68-58D4-42A5-B127-BA3A52EC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0"/>
            <a:ext cx="7543800" cy="5527964"/>
          </a:xfrm>
        </p:spPr>
        <p:txBody>
          <a:bodyPr>
            <a:norm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Momenti di interscambio e di socializzazione ,attraverso la partecipazione attiva tra i due ordini di scuola …</a:t>
            </a:r>
          </a:p>
        </p:txBody>
      </p:sp>
    </p:spTree>
    <p:extLst>
      <p:ext uri="{BB962C8B-B14F-4D97-AF65-F5344CB8AC3E}">
        <p14:creationId xmlns:p14="http://schemas.microsoft.com/office/powerpoint/2010/main" val="3790063829"/>
      </p:ext>
    </p:extLst>
  </p:cSld>
  <p:clrMapOvr>
    <a:masterClrMapping/>
  </p:clrMapOvr>
  <p:transition spd="slow" advTm="2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interni, figlio, tavolo&#10;&#10;Descrizione generata automaticamente">
            <a:extLst>
              <a:ext uri="{FF2B5EF4-FFF2-40B4-BE49-F238E27FC236}">
                <a16:creationId xmlns:a16="http://schemas.microsoft.com/office/drawing/2014/main" xmlns="" id="{CA325D15-C1F8-41FC-A25B-3BE4D84448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50045"/>
      </p:ext>
    </p:extLst>
  </p:cSld>
  <p:clrMapOvr>
    <a:masterClrMapping/>
  </p:clrMapOvr>
  <p:transition spd="slow" advTm="2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16">
            <a:extLst>
              <a:ext uri="{FF2B5EF4-FFF2-40B4-BE49-F238E27FC236}">
                <a16:creationId xmlns:a16="http://schemas.microsoft.com/office/drawing/2014/main" xmlns="" id="{EF723201-7470-47D2-8AB6-1ED4056F1BF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39" r="443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73445"/>
      </p:ext>
    </p:extLst>
  </p:cSld>
  <p:clrMapOvr>
    <a:masterClrMapping/>
  </p:clrMapOvr>
  <p:transition spd="slow" advTm="2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18">
            <a:extLst>
              <a:ext uri="{FF2B5EF4-FFF2-40B4-BE49-F238E27FC236}">
                <a16:creationId xmlns:a16="http://schemas.microsoft.com/office/drawing/2014/main" xmlns="" id="{61B44546-E093-43FA-BB0E-44B09C64EA5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17" r="18940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2335"/>
      </p:ext>
    </p:extLst>
  </p:cSld>
  <p:clrMapOvr>
    <a:masterClrMapping/>
  </p:clrMapOvr>
  <p:transition spd="slow" advTm="2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156007~3">
            <a:extLst>
              <a:ext uri="{FF2B5EF4-FFF2-40B4-BE49-F238E27FC236}">
                <a16:creationId xmlns:a16="http://schemas.microsoft.com/office/drawing/2014/main" xmlns="" id="{5A9660DB-EE19-4548-AAA5-CEF0CEAF8D8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7770"/>
      </p:ext>
    </p:extLst>
  </p:cSld>
  <p:clrMapOvr>
    <a:masterClrMapping/>
  </p:clrMapOvr>
  <p:transition spd="slow" advTm="2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2-21 at 10.56.06">
            <a:extLst>
              <a:ext uri="{FF2B5EF4-FFF2-40B4-BE49-F238E27FC236}">
                <a16:creationId xmlns:a16="http://schemas.microsoft.com/office/drawing/2014/main" xmlns="" id="{BF629A7A-97E4-4EAB-B7B7-C857E74E610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9" r="17763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49537"/>
      </p:ext>
    </p:extLst>
  </p:cSld>
  <p:clrMapOvr>
    <a:masterClrMapping/>
  </p:clrMapOvr>
  <p:transition spd="slow" advTm="2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159167">
            <a:extLst>
              <a:ext uri="{FF2B5EF4-FFF2-40B4-BE49-F238E27FC236}">
                <a16:creationId xmlns:a16="http://schemas.microsoft.com/office/drawing/2014/main" xmlns="" id="{AFBB526E-2596-4DF7-BEF9-609C91768F9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108"/>
      </p:ext>
    </p:extLst>
  </p:cSld>
  <p:clrMapOvr>
    <a:masterClrMapping/>
  </p:clrMapOvr>
  <p:transition spd="slow" advTm="2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258479~2">
            <a:extLst>
              <a:ext uri="{FF2B5EF4-FFF2-40B4-BE49-F238E27FC236}">
                <a16:creationId xmlns:a16="http://schemas.microsoft.com/office/drawing/2014/main" xmlns="" id="{66C7ED96-C9E9-43BE-BCF3-3F30895BA07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11725"/>
      </p:ext>
    </p:extLst>
  </p:cSld>
  <p:clrMapOvr>
    <a:masterClrMapping/>
  </p:clrMapOvr>
  <p:transition spd="slow" advTm="2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327341~2">
            <a:extLst>
              <a:ext uri="{FF2B5EF4-FFF2-40B4-BE49-F238E27FC236}">
                <a16:creationId xmlns:a16="http://schemas.microsoft.com/office/drawing/2014/main" xmlns="" id="{EF4466A4-29BE-464F-AD22-3B4939A3869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49" b="19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23543"/>
      </p:ext>
    </p:extLst>
  </p:cSld>
  <p:clrMapOvr>
    <a:masterClrMapping/>
  </p:clrMapOvr>
  <p:transition spd="slow" advTm="2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331333">
            <a:extLst>
              <a:ext uri="{FF2B5EF4-FFF2-40B4-BE49-F238E27FC236}">
                <a16:creationId xmlns:a16="http://schemas.microsoft.com/office/drawing/2014/main" xmlns="" id="{2CFDC58F-0ACA-4CEC-B8CE-DBF98373AF6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09803"/>
      </p:ext>
    </p:extLst>
  </p:cSld>
  <p:clrMapOvr>
    <a:masterClrMapping/>
  </p:clrMapOvr>
  <p:transition spd="slow" advTm="2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338564">
            <a:extLst>
              <a:ext uri="{FF2B5EF4-FFF2-40B4-BE49-F238E27FC236}">
                <a16:creationId xmlns:a16="http://schemas.microsoft.com/office/drawing/2014/main" xmlns="" id="{874C15B7-7271-4E40-9EA4-ABA62405A62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55131"/>
      </p:ext>
    </p:extLst>
  </p:cSld>
  <p:clrMapOvr>
    <a:masterClrMapping/>
  </p:clrMapOvr>
  <p:transition spd="slow" advTm="2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916505">
            <a:extLst>
              <a:ext uri="{FF2B5EF4-FFF2-40B4-BE49-F238E27FC236}">
                <a16:creationId xmlns:a16="http://schemas.microsoft.com/office/drawing/2014/main" xmlns="" id="{19ADE8BA-AD26-455E-AF47-42550BFD603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40034"/>
      </p:ext>
    </p:extLst>
  </p:cSld>
  <p:clrMapOvr>
    <a:masterClrMapping/>
  </p:clrMapOvr>
  <p:transition spd="slow" advTm="2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920160">
            <a:extLst>
              <a:ext uri="{FF2B5EF4-FFF2-40B4-BE49-F238E27FC236}">
                <a16:creationId xmlns:a16="http://schemas.microsoft.com/office/drawing/2014/main" xmlns="" id="{EC650A52-B86D-4142-B74D-F164B523D4A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74520"/>
      </p:ext>
    </p:extLst>
  </p:cSld>
  <p:clrMapOvr>
    <a:masterClrMapping/>
  </p:clrMapOvr>
  <p:transition spd="slow" advTm="2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1931417">
            <a:extLst>
              <a:ext uri="{FF2B5EF4-FFF2-40B4-BE49-F238E27FC236}">
                <a16:creationId xmlns:a16="http://schemas.microsoft.com/office/drawing/2014/main" xmlns="" id="{9C5270E7-32D3-401D-8403-EC60FC1B4CE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52945"/>
      </p:ext>
    </p:extLst>
  </p:cSld>
  <p:clrMapOvr>
    <a:masterClrMapping/>
  </p:clrMapOvr>
  <p:transition spd="slow" advTm="2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11">
            <a:extLst>
              <a:ext uri="{FF2B5EF4-FFF2-40B4-BE49-F238E27FC236}">
                <a16:creationId xmlns:a16="http://schemas.microsoft.com/office/drawing/2014/main" xmlns="" id="{8917E07C-4DFE-4E28-BD33-952353F10FE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42" b="35227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89800"/>
      </p:ext>
    </p:extLst>
  </p:cSld>
  <p:clrMapOvr>
    <a:masterClrMapping/>
  </p:clrMapOvr>
  <p:transition spd="slow" advTm="2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2032778">
            <a:extLst>
              <a:ext uri="{FF2B5EF4-FFF2-40B4-BE49-F238E27FC236}">
                <a16:creationId xmlns:a16="http://schemas.microsoft.com/office/drawing/2014/main" xmlns="" id="{F7B733B8-3CAB-4DAA-B021-7B11BF43967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60417"/>
      </p:ext>
    </p:extLst>
  </p:cSld>
  <p:clrMapOvr>
    <a:masterClrMapping/>
  </p:clrMapOvr>
  <p:transition spd="slow" advTm="2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2042383">
            <a:extLst>
              <a:ext uri="{FF2B5EF4-FFF2-40B4-BE49-F238E27FC236}">
                <a16:creationId xmlns:a16="http://schemas.microsoft.com/office/drawing/2014/main" xmlns="" id="{7A9B33C3-8E1A-4882-B444-DCFD1BE05D7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675"/>
      </p:ext>
    </p:extLst>
  </p:cSld>
  <p:clrMapOvr>
    <a:masterClrMapping/>
  </p:clrMapOvr>
  <p:transition spd="slow" advTm="2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2047707">
            <a:extLst>
              <a:ext uri="{FF2B5EF4-FFF2-40B4-BE49-F238E27FC236}">
                <a16:creationId xmlns:a16="http://schemas.microsoft.com/office/drawing/2014/main" xmlns="" id="{03EF5C9F-3A80-44EE-8A09-8A192350492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67333"/>
      </p:ext>
    </p:extLst>
  </p:cSld>
  <p:clrMapOvr>
    <a:masterClrMapping/>
  </p:clrMapOvr>
  <p:transition spd="slow" advTm="2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2241490">
            <a:extLst>
              <a:ext uri="{FF2B5EF4-FFF2-40B4-BE49-F238E27FC236}">
                <a16:creationId xmlns:a16="http://schemas.microsoft.com/office/drawing/2014/main" xmlns="" id="{3DBCA5B4-620D-4213-B50E-875AF17266A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94482"/>
      </p:ext>
    </p:extLst>
  </p:cSld>
  <p:clrMapOvr>
    <a:masterClrMapping/>
  </p:clrMapOvr>
  <p:transition spd="slow" advTm="2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2303863">
            <a:extLst>
              <a:ext uri="{FF2B5EF4-FFF2-40B4-BE49-F238E27FC236}">
                <a16:creationId xmlns:a16="http://schemas.microsoft.com/office/drawing/2014/main" xmlns="" id="{201DDC0F-486C-400A-AD68-40EFF59FF8E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43298"/>
      </p:ext>
    </p:extLst>
  </p:cSld>
  <p:clrMapOvr>
    <a:masterClrMapping/>
  </p:clrMapOvr>
  <p:transition spd="slow" advTm="2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3241823">
            <a:extLst>
              <a:ext uri="{FF2B5EF4-FFF2-40B4-BE49-F238E27FC236}">
                <a16:creationId xmlns:a16="http://schemas.microsoft.com/office/drawing/2014/main" xmlns="" id="{B9153A72-8EDD-46CD-B6E4-94E482A9D37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25621"/>
      </p:ext>
    </p:extLst>
  </p:cSld>
  <p:clrMapOvr>
    <a:masterClrMapping/>
  </p:clrMapOvr>
  <p:transition spd="slow" advTm="2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3427125">
            <a:extLst>
              <a:ext uri="{FF2B5EF4-FFF2-40B4-BE49-F238E27FC236}">
                <a16:creationId xmlns:a16="http://schemas.microsoft.com/office/drawing/2014/main" xmlns="" id="{931A3094-2789-4039-AD83-C9DEC8646DF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88698"/>
      </p:ext>
    </p:extLst>
  </p:cSld>
  <p:clrMapOvr>
    <a:masterClrMapping/>
  </p:clrMapOvr>
  <p:transition spd="slow" advTm="2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3448923">
            <a:extLst>
              <a:ext uri="{FF2B5EF4-FFF2-40B4-BE49-F238E27FC236}">
                <a16:creationId xmlns:a16="http://schemas.microsoft.com/office/drawing/2014/main" xmlns="" id="{B72CF03C-EC7C-482F-8872-0A84DD8694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1" b="19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44179"/>
      </p:ext>
    </p:extLst>
  </p:cSld>
  <p:clrMapOvr>
    <a:masterClrMapping/>
  </p:clrMapOvr>
  <p:transition spd="slow" advTm="2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3517873">
            <a:extLst>
              <a:ext uri="{FF2B5EF4-FFF2-40B4-BE49-F238E27FC236}">
                <a16:creationId xmlns:a16="http://schemas.microsoft.com/office/drawing/2014/main" xmlns="" id="{91359003-23F6-4B5F-A133-4C8D51ADFB9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" b="7042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3216"/>
      </p:ext>
    </p:extLst>
  </p:cSld>
  <p:clrMapOvr>
    <a:masterClrMapping/>
  </p:clrMapOvr>
  <p:transition spd="slow" advTm="2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3702824">
            <a:extLst>
              <a:ext uri="{FF2B5EF4-FFF2-40B4-BE49-F238E27FC236}">
                <a16:creationId xmlns:a16="http://schemas.microsoft.com/office/drawing/2014/main" xmlns="" id="{65FC393D-52E3-40C2-861C-47B51210DED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62606"/>
      </p:ext>
    </p:extLst>
  </p:cSld>
  <p:clrMapOvr>
    <a:masterClrMapping/>
  </p:clrMapOvr>
  <p:transition spd="slow" advTm="2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03325432">
            <a:extLst>
              <a:ext uri="{FF2B5EF4-FFF2-40B4-BE49-F238E27FC236}">
                <a16:creationId xmlns:a16="http://schemas.microsoft.com/office/drawing/2014/main" xmlns="" id="{692DEDE5-D09A-467B-ACEE-827B96ED06A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83996"/>
      </p:ext>
    </p:extLst>
  </p:cSld>
  <p:clrMapOvr>
    <a:masterClrMapping/>
  </p:clrMapOvr>
  <p:transition spd="slow" advTm="2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3723667~2">
            <a:extLst>
              <a:ext uri="{FF2B5EF4-FFF2-40B4-BE49-F238E27FC236}">
                <a16:creationId xmlns:a16="http://schemas.microsoft.com/office/drawing/2014/main" xmlns="" id="{1B8F7D9A-73CA-4093-8F7C-C8B89A6C59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67257"/>
      </p:ext>
    </p:extLst>
  </p:cSld>
  <p:clrMapOvr>
    <a:masterClrMapping/>
  </p:clrMapOvr>
  <p:transition spd="slow" advTm="2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3728897">
            <a:extLst>
              <a:ext uri="{FF2B5EF4-FFF2-40B4-BE49-F238E27FC236}">
                <a16:creationId xmlns:a16="http://schemas.microsoft.com/office/drawing/2014/main" xmlns="" id="{CE7FA388-07EE-4B5F-9E4C-5E980A0DD1D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18028"/>
      </p:ext>
    </p:extLst>
  </p:cSld>
  <p:clrMapOvr>
    <a:masterClrMapping/>
  </p:clrMapOvr>
  <p:transition spd="slow" advTm="2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3956620">
            <a:extLst>
              <a:ext uri="{FF2B5EF4-FFF2-40B4-BE49-F238E27FC236}">
                <a16:creationId xmlns:a16="http://schemas.microsoft.com/office/drawing/2014/main" xmlns="" id="{9BC3B421-A997-46F7-8D07-A0B42D40B9B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50561"/>
      </p:ext>
    </p:extLst>
  </p:cSld>
  <p:clrMapOvr>
    <a:masterClrMapping/>
  </p:clrMapOvr>
  <p:transition spd="slow" advTm="2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4020875">
            <a:extLst>
              <a:ext uri="{FF2B5EF4-FFF2-40B4-BE49-F238E27FC236}">
                <a16:creationId xmlns:a16="http://schemas.microsoft.com/office/drawing/2014/main" xmlns="" id="{D37DE4EB-0879-4397-81DF-AB67D2D372F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28454"/>
      </p:ext>
    </p:extLst>
  </p:cSld>
  <p:clrMapOvr>
    <a:masterClrMapping/>
  </p:clrMapOvr>
  <p:transition spd="slow" advTm="2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4030365">
            <a:extLst>
              <a:ext uri="{FF2B5EF4-FFF2-40B4-BE49-F238E27FC236}">
                <a16:creationId xmlns:a16="http://schemas.microsoft.com/office/drawing/2014/main" xmlns="" id="{9E4518B9-9BC2-4D88-9A1F-90A7866A852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51483"/>
      </p:ext>
    </p:extLst>
  </p:cSld>
  <p:clrMapOvr>
    <a:masterClrMapping/>
  </p:clrMapOvr>
  <p:transition spd="slow" advTm="2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4038485">
            <a:extLst>
              <a:ext uri="{FF2B5EF4-FFF2-40B4-BE49-F238E27FC236}">
                <a16:creationId xmlns:a16="http://schemas.microsoft.com/office/drawing/2014/main" xmlns="" id="{CFC365F7-C698-44E2-AC3B-5F2C70A13D2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62993"/>
      </p:ext>
    </p:extLst>
  </p:cSld>
  <p:clrMapOvr>
    <a:masterClrMapping/>
  </p:clrMapOvr>
  <p:transition spd="slow" advTm="2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4208392~2">
            <a:extLst>
              <a:ext uri="{FF2B5EF4-FFF2-40B4-BE49-F238E27FC236}">
                <a16:creationId xmlns:a16="http://schemas.microsoft.com/office/drawing/2014/main" xmlns="" id="{65F09268-D294-44AC-8533-98DDF1F5213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42340"/>
      </p:ext>
    </p:extLst>
  </p:cSld>
  <p:clrMapOvr>
    <a:masterClrMapping/>
  </p:clrMapOvr>
  <p:transition spd="slow" advTm="2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4347160">
            <a:extLst>
              <a:ext uri="{FF2B5EF4-FFF2-40B4-BE49-F238E27FC236}">
                <a16:creationId xmlns:a16="http://schemas.microsoft.com/office/drawing/2014/main" xmlns="" id="{F42DCA43-4CD7-48EF-A2A2-0E54CC6F7E0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20036"/>
      </p:ext>
    </p:extLst>
  </p:cSld>
  <p:clrMapOvr>
    <a:masterClrMapping/>
  </p:clrMapOvr>
  <p:transition spd="slow" advTm="2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05_114433238">
            <a:extLst>
              <a:ext uri="{FF2B5EF4-FFF2-40B4-BE49-F238E27FC236}">
                <a16:creationId xmlns:a16="http://schemas.microsoft.com/office/drawing/2014/main" xmlns="" id="{800D8F8C-A24F-4FED-B036-BACEB0DB129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19958"/>
      </p:ext>
    </p:extLst>
  </p:cSld>
  <p:clrMapOvr>
    <a:masterClrMapping/>
  </p:clrMapOvr>
  <p:transition spd="slow" advTm="2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03">
            <a:extLst>
              <a:ext uri="{FF2B5EF4-FFF2-40B4-BE49-F238E27FC236}">
                <a16:creationId xmlns:a16="http://schemas.microsoft.com/office/drawing/2014/main" xmlns="" id="{14F306DD-7499-49BF-9FCA-FBC29DF763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41044"/>
      </p:ext>
    </p:extLst>
  </p:cSld>
  <p:clrMapOvr>
    <a:masterClrMapping/>
  </p:clrMapOvr>
  <p:transition spd="slow" advTm="2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17">
            <a:extLst>
              <a:ext uri="{FF2B5EF4-FFF2-40B4-BE49-F238E27FC236}">
                <a16:creationId xmlns:a16="http://schemas.microsoft.com/office/drawing/2014/main" xmlns="" id="{6A69FC50-F2A4-4927-8A33-AA468F1228D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06" b="3238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62942"/>
      </p:ext>
    </p:extLst>
  </p:cSld>
  <p:clrMapOvr>
    <a:masterClrMapping/>
  </p:clrMapOvr>
  <p:transition spd="slow" advTm="200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23">
            <a:extLst>
              <a:ext uri="{FF2B5EF4-FFF2-40B4-BE49-F238E27FC236}">
                <a16:creationId xmlns:a16="http://schemas.microsoft.com/office/drawing/2014/main" xmlns="" id="{C8EEA759-5AD5-476F-969D-2A3A90E5446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60" b="38110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09619"/>
      </p:ext>
    </p:extLst>
  </p:cSld>
  <p:clrMapOvr>
    <a:masterClrMapping/>
  </p:clrMapOvr>
  <p:transition spd="slow" advTm="2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24">
            <a:extLst>
              <a:ext uri="{FF2B5EF4-FFF2-40B4-BE49-F238E27FC236}">
                <a16:creationId xmlns:a16="http://schemas.microsoft.com/office/drawing/2014/main" xmlns="" id="{F948576A-F2FB-4627-989D-B31F567376E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05" b="2366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57798"/>
      </p:ext>
    </p:extLst>
  </p:cSld>
  <p:clrMapOvr>
    <a:masterClrMapping/>
  </p:clrMapOvr>
  <p:transition spd="slow" advTm="2000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25">
            <a:extLst>
              <a:ext uri="{FF2B5EF4-FFF2-40B4-BE49-F238E27FC236}">
                <a16:creationId xmlns:a16="http://schemas.microsoft.com/office/drawing/2014/main" xmlns="" id="{DB900BAC-47EE-4F44-B0AF-02337CCEF92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91" b="30678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47529"/>
      </p:ext>
    </p:extLst>
  </p:cSld>
  <p:clrMapOvr>
    <a:masterClrMapping/>
  </p:clrMapOvr>
  <p:transition spd="slow" advTm="2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26">
            <a:extLst>
              <a:ext uri="{FF2B5EF4-FFF2-40B4-BE49-F238E27FC236}">
                <a16:creationId xmlns:a16="http://schemas.microsoft.com/office/drawing/2014/main" xmlns="" id="{ED1B3FFC-D930-47C3-9979-6955DCA223F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02" b="37367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26154"/>
      </p:ext>
    </p:extLst>
  </p:cSld>
  <p:clrMapOvr>
    <a:masterClrMapping/>
  </p:clrMapOvr>
  <p:transition spd="slow" advTm="2000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27">
            <a:extLst>
              <a:ext uri="{FF2B5EF4-FFF2-40B4-BE49-F238E27FC236}">
                <a16:creationId xmlns:a16="http://schemas.microsoft.com/office/drawing/2014/main" xmlns="" id="{2AB6BE5A-8791-40B1-B63A-1A549350F11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603" b="2376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45604"/>
      </p:ext>
    </p:extLst>
  </p:cSld>
  <p:clrMapOvr>
    <a:masterClrMapping/>
  </p:clrMapOvr>
  <p:transition spd="slow" advTm="2000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99">
            <a:extLst>
              <a:ext uri="{FF2B5EF4-FFF2-40B4-BE49-F238E27FC236}">
                <a16:creationId xmlns:a16="http://schemas.microsoft.com/office/drawing/2014/main" xmlns="" id="{5BD514B0-12B6-44A3-821A-A6D0A315E0A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71" b="33198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47297"/>
      </p:ext>
    </p:extLst>
  </p:cSld>
  <p:clrMapOvr>
    <a:masterClrMapping/>
  </p:clrMapOvr>
  <p:transition spd="slow" advTm="2000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31">
            <a:extLst>
              <a:ext uri="{FF2B5EF4-FFF2-40B4-BE49-F238E27FC236}">
                <a16:creationId xmlns:a16="http://schemas.microsoft.com/office/drawing/2014/main" xmlns="" id="{E7019895-A65A-42F7-8B2B-C8E0F8F48C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97" b="2647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63960"/>
      </p:ext>
    </p:extLst>
  </p:cSld>
  <p:clrMapOvr>
    <a:masterClrMapping/>
  </p:clrMapOvr>
  <p:transition spd="slow" advTm="2000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83">
            <a:extLst>
              <a:ext uri="{FF2B5EF4-FFF2-40B4-BE49-F238E27FC236}">
                <a16:creationId xmlns:a16="http://schemas.microsoft.com/office/drawing/2014/main" xmlns="" id="{A6A6C2FF-7937-4F77-A700-C6A2BA0F774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26" b="4474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95597"/>
      </p:ext>
    </p:extLst>
  </p:cSld>
  <p:clrMapOvr>
    <a:masterClrMapping/>
  </p:clrMapOvr>
  <p:transition spd="slow" advTm="2000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84">
            <a:extLst>
              <a:ext uri="{FF2B5EF4-FFF2-40B4-BE49-F238E27FC236}">
                <a16:creationId xmlns:a16="http://schemas.microsoft.com/office/drawing/2014/main" xmlns="" id="{4E23752F-BC9C-4D10-AF71-1DE1A66CD11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70" b="31199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72853"/>
      </p:ext>
    </p:extLst>
  </p:cSld>
  <p:clrMapOvr>
    <a:masterClrMapping/>
  </p:clrMapOvr>
  <p:transition spd="slow" advTm="2000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86">
            <a:extLst>
              <a:ext uri="{FF2B5EF4-FFF2-40B4-BE49-F238E27FC236}">
                <a16:creationId xmlns:a16="http://schemas.microsoft.com/office/drawing/2014/main" xmlns="" id="{F5D711AD-1929-483D-A91D-FADEC512437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928" b="24442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93514"/>
      </p:ext>
    </p:extLst>
  </p:cSld>
  <p:clrMapOvr>
    <a:masterClrMapping/>
  </p:clrMapOvr>
  <p:transition spd="slow" advTm="2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2-21 at 10.56.07 (1)">
            <a:extLst>
              <a:ext uri="{FF2B5EF4-FFF2-40B4-BE49-F238E27FC236}">
                <a16:creationId xmlns:a16="http://schemas.microsoft.com/office/drawing/2014/main" xmlns="" id="{852C03FA-3713-451C-ABC0-7DD3EDB1318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2" b="5262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54884"/>
      </p:ext>
    </p:extLst>
  </p:cSld>
  <p:clrMapOvr>
    <a:masterClrMapping/>
  </p:clrMapOvr>
  <p:transition spd="slow" advTm="2000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88">
            <a:extLst>
              <a:ext uri="{FF2B5EF4-FFF2-40B4-BE49-F238E27FC236}">
                <a16:creationId xmlns:a16="http://schemas.microsoft.com/office/drawing/2014/main" xmlns="" id="{7F456F93-8F4E-4710-BC68-C2C56F208D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345" b="3202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8494"/>
      </p:ext>
    </p:extLst>
  </p:cSld>
  <p:clrMapOvr>
    <a:masterClrMapping/>
  </p:clrMapOvr>
  <p:transition spd="slow" advTm="2000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089">
            <a:extLst>
              <a:ext uri="{FF2B5EF4-FFF2-40B4-BE49-F238E27FC236}">
                <a16:creationId xmlns:a16="http://schemas.microsoft.com/office/drawing/2014/main" xmlns="" id="{6ACFB727-E8AA-40BF-BE5F-271088A649C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960" b="31409"/>
          <a:stretch/>
        </p:blipFill>
        <p:spPr>
          <a:xfrm>
            <a:off x="0" y="0"/>
            <a:ext cx="9143980" cy="63406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B5BA26A-8248-4465-B880-88A7927D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2842359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Un momento importante che ci accompagna anche all’insegnamento del rispetto della natura che ci circonda , valorizzandone la qualità…</a:t>
            </a:r>
            <a:r>
              <a:rPr lang="it-IT" b="1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31119445"/>
      </p:ext>
    </p:extLst>
  </p:cSld>
  <p:clrMapOvr>
    <a:masterClrMapping/>
  </p:clrMapOvr>
  <p:transition spd="slow" advTm="2000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02">
            <a:extLst>
              <a:ext uri="{FF2B5EF4-FFF2-40B4-BE49-F238E27FC236}">
                <a16:creationId xmlns:a16="http://schemas.microsoft.com/office/drawing/2014/main" xmlns="" id="{89865508-DE63-437F-991E-E81018D22F8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705" b="2066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12509"/>
      </p:ext>
    </p:extLst>
  </p:cSld>
  <p:clrMapOvr>
    <a:masterClrMapping/>
  </p:clrMapOvr>
  <p:transition spd="slow" advTm="200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06">
            <a:extLst>
              <a:ext uri="{FF2B5EF4-FFF2-40B4-BE49-F238E27FC236}">
                <a16:creationId xmlns:a16="http://schemas.microsoft.com/office/drawing/2014/main" xmlns="" id="{3AE8BF93-E4A2-4360-BAFF-543D9AED9AE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78" r="16080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5298"/>
      </p:ext>
    </p:extLst>
  </p:cSld>
  <p:clrMapOvr>
    <a:masterClrMapping/>
  </p:clrMapOvr>
  <p:transition spd="slow" advTm="2000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09">
            <a:extLst>
              <a:ext uri="{FF2B5EF4-FFF2-40B4-BE49-F238E27FC236}">
                <a16:creationId xmlns:a16="http://schemas.microsoft.com/office/drawing/2014/main" xmlns="" id="{DAF66BF5-D0DA-4FB7-8420-6662A555308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68" b="33602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75579"/>
      </p:ext>
    </p:extLst>
  </p:cSld>
  <p:clrMapOvr>
    <a:masterClrMapping/>
  </p:clrMapOvr>
  <p:transition spd="slow" advTm="2000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13">
            <a:extLst>
              <a:ext uri="{FF2B5EF4-FFF2-40B4-BE49-F238E27FC236}">
                <a16:creationId xmlns:a16="http://schemas.microsoft.com/office/drawing/2014/main" xmlns="" id="{35617B3F-49BB-4B72-9964-7814725A4E1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252" b="29117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69424"/>
      </p:ext>
    </p:extLst>
  </p:cSld>
  <p:clrMapOvr>
    <a:masterClrMapping/>
  </p:clrMapOvr>
  <p:transition spd="slow" advTm="2000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20">
            <a:extLst>
              <a:ext uri="{FF2B5EF4-FFF2-40B4-BE49-F238E27FC236}">
                <a16:creationId xmlns:a16="http://schemas.microsoft.com/office/drawing/2014/main" xmlns="" id="{3930B624-1086-4978-80DD-95712AC8101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77" b="38292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72046"/>
      </p:ext>
    </p:extLst>
  </p:cSld>
  <p:clrMapOvr>
    <a:masterClrMapping/>
  </p:clrMapOvr>
  <p:transition spd="slow" advTm="2000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24">
            <a:extLst>
              <a:ext uri="{FF2B5EF4-FFF2-40B4-BE49-F238E27FC236}">
                <a16:creationId xmlns:a16="http://schemas.microsoft.com/office/drawing/2014/main" xmlns="" id="{4B99B5E8-344D-477B-8259-6BA0A3EFF3D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675" b="3369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13033"/>
      </p:ext>
    </p:extLst>
  </p:cSld>
  <p:clrMapOvr>
    <a:masterClrMapping/>
  </p:clrMapOvr>
  <p:transition spd="slow" advTm="2000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27">
            <a:extLst>
              <a:ext uri="{FF2B5EF4-FFF2-40B4-BE49-F238E27FC236}">
                <a16:creationId xmlns:a16="http://schemas.microsoft.com/office/drawing/2014/main" xmlns="" id="{B28CF1AE-9E61-4275-B5F1-F32DBA2C852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518" b="34852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54371"/>
      </p:ext>
    </p:extLst>
  </p:cSld>
  <p:clrMapOvr>
    <a:masterClrMapping/>
  </p:clrMapOvr>
  <p:transition spd="slow" advTm="2000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32">
            <a:extLst>
              <a:ext uri="{FF2B5EF4-FFF2-40B4-BE49-F238E27FC236}">
                <a16:creationId xmlns:a16="http://schemas.microsoft.com/office/drawing/2014/main" xmlns="" id="{F105F868-D14D-4C68-A92D-6F8DFC94593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267" b="21102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53063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2-21 at 10.56.07">
            <a:extLst>
              <a:ext uri="{FF2B5EF4-FFF2-40B4-BE49-F238E27FC236}">
                <a16:creationId xmlns:a16="http://schemas.microsoft.com/office/drawing/2014/main" xmlns="" id="{41DEBA91-4609-4B75-9F3C-E770CA79F5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96" b="37797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7500"/>
      </p:ext>
    </p:extLst>
  </p:cSld>
  <p:clrMapOvr>
    <a:masterClrMapping/>
  </p:clrMapOvr>
  <p:transition spd="slow" advTm="2000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34">
            <a:extLst>
              <a:ext uri="{FF2B5EF4-FFF2-40B4-BE49-F238E27FC236}">
                <a16:creationId xmlns:a16="http://schemas.microsoft.com/office/drawing/2014/main" xmlns="" id="{682B5DCA-57EB-4BD5-B16A-49F9F429DDA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865" b="2350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70282"/>
      </p:ext>
    </p:extLst>
  </p:cSld>
  <p:clrMapOvr>
    <a:masterClrMapping/>
  </p:clrMapOvr>
  <p:transition spd="slow" advTm="2000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35">
            <a:extLst>
              <a:ext uri="{FF2B5EF4-FFF2-40B4-BE49-F238E27FC236}">
                <a16:creationId xmlns:a16="http://schemas.microsoft.com/office/drawing/2014/main" xmlns="" id="{07B2ED89-6189-4506-A7FB-B54AC72E8C8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69" r="10289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30137"/>
      </p:ext>
    </p:extLst>
  </p:cSld>
  <p:clrMapOvr>
    <a:masterClrMapping/>
  </p:clrMapOvr>
  <p:transition spd="slow" advTm="2000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205-WA0155">
            <a:extLst>
              <a:ext uri="{FF2B5EF4-FFF2-40B4-BE49-F238E27FC236}">
                <a16:creationId xmlns:a16="http://schemas.microsoft.com/office/drawing/2014/main" xmlns="" id="{6FCA5D94-D8F3-463C-8307-93D700FE5A1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1" b="534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38719"/>
      </p:ext>
    </p:extLst>
  </p:cSld>
  <p:clrMapOvr>
    <a:masterClrMapping/>
  </p:clrMapOvr>
  <p:transition spd="slow" advTm="2000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213_123818190">
            <a:extLst>
              <a:ext uri="{FF2B5EF4-FFF2-40B4-BE49-F238E27FC236}">
                <a16:creationId xmlns:a16="http://schemas.microsoft.com/office/drawing/2014/main" xmlns="" id="{B5C62A5C-D1A2-4642-8D94-3E22A4EEAA2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91405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, tenendo, stanza&#10;&#10;Descrizione generata automaticamente">
            <a:extLst>
              <a:ext uri="{FF2B5EF4-FFF2-40B4-BE49-F238E27FC236}">
                <a16:creationId xmlns:a16="http://schemas.microsoft.com/office/drawing/2014/main" xmlns="" id="{6457F43B-77A0-4B28-BC72-C8519766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761"/>
      </p:ext>
    </p:extLst>
  </p:cSld>
  <p:clrMapOvr>
    <a:masterClrMapping/>
  </p:clrMapOvr>
  <p:transition spd="slow" advTm="2000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figlio, interni, persona, giovane&#10;&#10;Descrizione generata automaticamente">
            <a:extLst>
              <a:ext uri="{FF2B5EF4-FFF2-40B4-BE49-F238E27FC236}">
                <a16:creationId xmlns:a16="http://schemas.microsoft.com/office/drawing/2014/main" xmlns="" id="{A7A46BE4-7ADB-49A2-A0F0-B6726876E7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84645"/>
      </p:ext>
    </p:extLst>
  </p:cSld>
  <p:clrMapOvr>
    <a:masterClrMapping/>
  </p:clrMapOvr>
  <p:transition spd="slow" advTm="2000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uomo, tavolo, tenendo, giovane&#10;&#10;Descrizione generata automaticamente">
            <a:extLst>
              <a:ext uri="{FF2B5EF4-FFF2-40B4-BE49-F238E27FC236}">
                <a16:creationId xmlns:a16="http://schemas.microsoft.com/office/drawing/2014/main" xmlns="" id="{9085D6E6-A9EF-4177-B0DC-2FD7C98C6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80" r="1" b="1"/>
          <a:stretch/>
        </p:blipFill>
        <p:spPr>
          <a:xfrm rot="16200000">
            <a:off x="1401679" y="-1401679"/>
            <a:ext cx="634064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31889"/>
      </p:ext>
    </p:extLst>
  </p:cSld>
  <p:clrMapOvr>
    <a:masterClrMapping/>
  </p:clrMapOvr>
  <p:transition spd="slow" advTm="2000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302_132352531">
            <a:extLst>
              <a:ext uri="{FF2B5EF4-FFF2-40B4-BE49-F238E27FC236}">
                <a16:creationId xmlns:a16="http://schemas.microsoft.com/office/drawing/2014/main" xmlns="" id="{219779C2-7EA2-4114-8C04-A4356213EA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85120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302_133106438">
            <a:extLst>
              <a:ext uri="{FF2B5EF4-FFF2-40B4-BE49-F238E27FC236}">
                <a16:creationId xmlns:a16="http://schemas.microsoft.com/office/drawing/2014/main" xmlns="" id="{46465C90-9D86-4290-B9E5-50152103EC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00279"/>
      </p:ext>
    </p:extLst>
  </p:cSld>
  <p:clrMapOvr>
    <a:masterClrMapping/>
  </p:clrMapOvr>
  <p:transition spd="slow" advTm="2000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302_133446958">
            <a:extLst>
              <a:ext uri="{FF2B5EF4-FFF2-40B4-BE49-F238E27FC236}">
                <a16:creationId xmlns:a16="http://schemas.microsoft.com/office/drawing/2014/main" xmlns="" id="{554B30E5-5E0D-4CD3-9857-BA7E6FD051F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32080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133</Words>
  <Application>Microsoft Office PowerPoint</Application>
  <PresentationFormat>Presentazione su schermo (4:3)</PresentationFormat>
  <Paragraphs>18</Paragraphs>
  <Slides>101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</vt:vector>
  </HeadingPairs>
  <TitlesOfParts>
    <vt:vector size="102" baseType="lpstr">
      <vt:lpstr>Retrospettivo</vt:lpstr>
      <vt:lpstr>Festa delle ARANCE</vt:lpstr>
      <vt:lpstr>L’inverno ci incanta con gli agrumi che colorano le campagne di verde , giallo, arancione   un momento magico che ci regala emozioni, guidiamo cosi i nostri bambini alla scoperta della frutta invernale  ed in particolare dell’arancia.  Attraverso la ricerca ,l’osservazione e la manipolazione andiamo a scoprire quali tesori si nascondono in questo frutto  che la natura ci regala nella stagione più fredda, con lo scopo di far capire a tutti , i sani principi dell'alimentazione , creando un processo attivo di costruzione della conoscenza, e sviluppare le competenze raccordandole con il reale .                              In Continuità!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Che Gioia…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E’ bello sentirsi grandi…</vt:lpstr>
      <vt:lpstr>Presentazione standard di PowerPoint</vt:lpstr>
      <vt:lpstr>Stare insieme…</vt:lpstr>
      <vt:lpstr>Presentazione standard di PowerPoint</vt:lpstr>
      <vt:lpstr>Presentazione standard di PowerPoint</vt:lpstr>
      <vt:lpstr>Familiarizzare con un’esperienza scolastica diversa,…</vt:lpstr>
      <vt:lpstr>Avvicinandoci a contesti educativi  nuovi…</vt:lpstr>
      <vt:lpstr>Di ritmi , relazioni, attività…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Momenti di interscambio e di socializzazione ,attraverso la partecipazione attiva tra i due ordini di scuola 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momento importante che ci accompagna anche all’insegnamento del rispetto della natura che ci circonda , valorizzandone la qualità……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                        Evvivaaa…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Festa delle ARANCE</dc:title>
  <dc:creator>g santoro</dc:creator>
  <cp:lastModifiedBy>Marino</cp:lastModifiedBy>
  <cp:revision>19</cp:revision>
  <dcterms:created xsi:type="dcterms:W3CDTF">2020-03-16T10:16:51Z</dcterms:created>
  <dcterms:modified xsi:type="dcterms:W3CDTF">2020-03-16T22:00:27Z</dcterms:modified>
</cp:coreProperties>
</file>