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80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4DFCE13-C17B-43B6-82D3-B8FDA416390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tango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ttore 1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ttore 1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tango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F2F474B-41C2-462C-8E87-8972A02F9AAA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CE13-C17B-43B6-82D3-B8FDA416390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74B-41C2-462C-8E87-8972A02F9AA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CE13-C17B-43B6-82D3-B8FDA416390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74B-41C2-462C-8E87-8972A02F9AA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DFCE13-C17B-43B6-82D3-B8FDA416390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2F474B-41C2-462C-8E87-8972A02F9AAA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4DFCE13-C17B-43B6-82D3-B8FDA416390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ttore 1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ttore 1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tango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ttore 1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F2F474B-41C2-462C-8E87-8972A02F9AAA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CE13-C17B-43B6-82D3-B8FDA416390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74B-41C2-462C-8E87-8972A02F9AAA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CE13-C17B-43B6-82D3-B8FDA416390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74B-41C2-462C-8E87-8972A02F9AAA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DFCE13-C17B-43B6-82D3-B8FDA416390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2F474B-41C2-462C-8E87-8972A02F9AAA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CE13-C17B-43B6-82D3-B8FDA416390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F474B-41C2-462C-8E87-8972A02F9AAA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tango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egnaposto contenut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1" name="Segnaposto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4DFCE13-C17B-43B6-82D3-B8FDA416390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F2F474B-41C2-462C-8E87-8972A02F9AAA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Segnaposto piè di pagina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ttore 1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ttore 1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ttore 1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egnaposto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DFCE13-C17B-43B6-82D3-B8FDA416390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F2F474B-41C2-462C-8E87-8972A02F9AAA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Segnaposto piè di pagina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ttore 1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4DFCE13-C17B-43B6-82D3-B8FDA4163903}" type="datetimeFigureOut">
              <a:rPr lang="it-IT" smtClean="0"/>
              <a:t>15/02/2019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tango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ttore 1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F2F474B-41C2-462C-8E87-8972A02F9AAA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4" y="476672"/>
            <a:ext cx="792636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5576" y="2636912"/>
            <a:ext cx="7416823" cy="3059299"/>
          </a:xfrm>
          <a:prstGeom prst="rect">
            <a:avLst/>
          </a:prstGeom>
          <a:gradFill rotWithShape="1">
            <a:gsLst>
              <a:gs pos="0">
                <a:srgbClr val="F5CD2D">
                  <a:tint val="35000"/>
                  <a:satMod val="260000"/>
                </a:srgbClr>
              </a:gs>
              <a:gs pos="30000">
                <a:srgbClr val="F5CD2D">
                  <a:tint val="38000"/>
                  <a:satMod val="260000"/>
                </a:srgbClr>
              </a:gs>
              <a:gs pos="75000">
                <a:srgbClr val="F5CD2D">
                  <a:tint val="55000"/>
                  <a:satMod val="255000"/>
                </a:srgbClr>
              </a:gs>
              <a:gs pos="100000">
                <a:srgbClr val="F5CD2D">
                  <a:tint val="70000"/>
                  <a:satMod val="255000"/>
                </a:srgbClr>
              </a:gs>
            </a:gsLst>
            <a:path path="circle">
              <a:fillToRect l="5000" t="100000" r="120000" b="10000"/>
            </a:path>
          </a:gradFill>
          <a:ln w="12700" cap="flat" cmpd="sng" algn="ctr">
            <a:solidFill>
              <a:srgbClr val="F5CD2D">
                <a:shade val="70000"/>
                <a:satMod val="150000"/>
              </a:srgbClr>
            </a:solidFill>
            <a:prstDash val="solid"/>
          </a:ln>
          <a:effectLst>
            <a:outerShdw blurRad="50800" dist="25000" dir="5400000" rotWithShape="0">
              <a:srgbClr val="000000">
                <a:alpha val="4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b="1" kern="0" dirty="0">
              <a:solidFill>
                <a:srgbClr val="FF0000"/>
              </a:solidFill>
              <a:latin typeface="Century Schoolbook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REPORT  RISULTATI APPRENDIMENTI -1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° QUADRIMESTRE </a:t>
            </a:r>
            <a:endParaRPr kumimoji="0" lang="it-IT" sz="14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SCUOLA PRIMARIA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A.S  </a:t>
            </a: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2018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/</a:t>
            </a: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2019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DIRIGENTE </a:t>
            </a: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SCOLASTICO                                                  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Tx/>
              <a:buNone/>
              <a:tabLst/>
              <a:defRPr/>
            </a:pPr>
            <a:r>
              <a:rPr kumimoji="0" lang="it-IT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       DOTT.SSA RACHELE ANNA DONNICI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131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5"/>
            <a:ext cx="7344816" cy="350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16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20850"/>
            <a:ext cx="7488832" cy="3652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84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272808" cy="357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025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4168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316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272808" cy="365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82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984775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9841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3" y="1484784"/>
            <a:ext cx="8030255" cy="3580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043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344816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836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560839" cy="35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350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77975"/>
            <a:ext cx="72008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1448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128792" cy="3288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3036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6084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3066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1163"/>
            <a:ext cx="6912767" cy="349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015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1"/>
            <a:ext cx="7056784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478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1428750"/>
            <a:ext cx="6297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226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2717800"/>
            <a:ext cx="7394575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907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4338"/>
            <a:ext cx="7488831" cy="383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22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4784"/>
            <a:ext cx="741682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841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0850"/>
            <a:ext cx="6840759" cy="341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70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632848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20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7363"/>
            <a:ext cx="7200800" cy="334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11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756084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741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1313"/>
            <a:ext cx="7416823" cy="363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124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Loggi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21</Words>
  <Application>Microsoft Office PowerPoint</Application>
  <PresentationFormat>Presentazione su schermo (4:3)</PresentationFormat>
  <Paragraphs>8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Loggia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Forciniti Cavalli</dc:creator>
  <cp:lastModifiedBy>Forciniti Cavalli</cp:lastModifiedBy>
  <cp:revision>24</cp:revision>
  <dcterms:created xsi:type="dcterms:W3CDTF">2019-02-15T16:00:29Z</dcterms:created>
  <dcterms:modified xsi:type="dcterms:W3CDTF">2019-02-15T17:39:33Z</dcterms:modified>
</cp:coreProperties>
</file>