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74" r:id="rId9"/>
    <p:sldId id="273" r:id="rId10"/>
    <p:sldId id="270" r:id="rId11"/>
    <p:sldId id="271" r:id="rId12"/>
    <p:sldId id="275" r:id="rId13"/>
    <p:sldId id="276" r:id="rId14"/>
    <p:sldId id="265" r:id="rId15"/>
    <p:sldId id="267" r:id="rId16"/>
    <p:sldId id="283" r:id="rId17"/>
    <p:sldId id="284" r:id="rId18"/>
    <p:sldId id="26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sz="1600" dirty="0" smtClean="0">
                <a:solidFill>
                  <a:schemeClr val="tx1"/>
                </a:solidFill>
              </a:rPr>
              <a:t>PROVE</a:t>
            </a:r>
            <a:r>
              <a:rPr lang="it-IT" sz="1600" baseline="0" dirty="0" smtClean="0">
                <a:solidFill>
                  <a:schemeClr val="tx1"/>
                </a:solidFill>
              </a:rPr>
              <a:t> PARALLELE</a:t>
            </a:r>
            <a:r>
              <a:rPr lang="it-IT" sz="1600" dirty="0" smtClean="0">
                <a:solidFill>
                  <a:schemeClr val="tx1"/>
                </a:solidFill>
              </a:rPr>
              <a:t>-</a:t>
            </a:r>
            <a:r>
              <a:rPr lang="it-IT" sz="1600" dirty="0" smtClean="0">
                <a:solidFill>
                  <a:srgbClr val="FF0000"/>
                </a:solidFill>
              </a:rPr>
              <a:t>ITALIANO</a:t>
            </a:r>
            <a:r>
              <a:rPr lang="it-IT" sz="1600" dirty="0" smtClean="0">
                <a:solidFill>
                  <a:schemeClr val="tx1"/>
                </a:solidFill>
              </a:rPr>
              <a:t>-PLESSI</a:t>
            </a:r>
            <a:r>
              <a:rPr lang="it-IT" sz="1600" baseline="0" dirty="0" smtClean="0">
                <a:solidFill>
                  <a:schemeClr val="tx1"/>
                </a:solidFill>
              </a:rPr>
              <a:t> ARTE-SORRENTI-SOLE-CLASSE 1^</a:t>
            </a:r>
            <a:endParaRPr lang="it-IT" sz="1600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1AITA.ARTE</c:v>
                </c:pt>
                <c:pt idx="1">
                  <c:v>1B</c:v>
                </c:pt>
                <c:pt idx="2">
                  <c:v>1C</c:v>
                </c:pt>
                <c:pt idx="4">
                  <c:v>1AITA.SO</c:v>
                </c:pt>
                <c:pt idx="6">
                  <c:v>1A ITA.SOLE</c:v>
                </c:pt>
                <c:pt idx="7">
                  <c:v>1B SOLE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1AITA.ARTE</c:v>
                </c:pt>
                <c:pt idx="1">
                  <c:v>1B</c:v>
                </c:pt>
                <c:pt idx="2">
                  <c:v>1C</c:v>
                </c:pt>
                <c:pt idx="4">
                  <c:v>1AITA.SO</c:v>
                </c:pt>
                <c:pt idx="6">
                  <c:v>1A ITA.SOLE</c:v>
                </c:pt>
                <c:pt idx="7">
                  <c:v>1B SOLE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0.8</c:v>
                </c:pt>
                <c:pt idx="1">
                  <c:v>0.25</c:v>
                </c:pt>
                <c:pt idx="2">
                  <c:v>0.5</c:v>
                </c:pt>
                <c:pt idx="4">
                  <c:v>0.26</c:v>
                </c:pt>
                <c:pt idx="6">
                  <c:v>0</c:v>
                </c:pt>
                <c:pt idx="7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1AITA.ARTE</c:v>
                </c:pt>
                <c:pt idx="1">
                  <c:v>1B</c:v>
                </c:pt>
                <c:pt idx="2">
                  <c:v>1C</c:v>
                </c:pt>
                <c:pt idx="4">
                  <c:v>1AITA.SO</c:v>
                </c:pt>
                <c:pt idx="6">
                  <c:v>1A ITA.SOLE</c:v>
                </c:pt>
                <c:pt idx="7">
                  <c:v>1B SOLE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0.13</c:v>
                </c:pt>
                <c:pt idx="1">
                  <c:v>0.25</c:v>
                </c:pt>
                <c:pt idx="2">
                  <c:v>7.0000000000000007E-2</c:v>
                </c:pt>
                <c:pt idx="4">
                  <c:v>0.42</c:v>
                </c:pt>
                <c:pt idx="6">
                  <c:v>0.61</c:v>
                </c:pt>
                <c:pt idx="7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1AITA.ARTE</c:v>
                </c:pt>
                <c:pt idx="1">
                  <c:v>1B</c:v>
                </c:pt>
                <c:pt idx="2">
                  <c:v>1C</c:v>
                </c:pt>
                <c:pt idx="4">
                  <c:v>1AITA.SO</c:v>
                </c:pt>
                <c:pt idx="6">
                  <c:v>1A ITA.SOLE</c:v>
                </c:pt>
                <c:pt idx="7">
                  <c:v>1B SOLE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</c:v>
                </c:pt>
                <c:pt idx="1">
                  <c:v>0.2</c:v>
                </c:pt>
                <c:pt idx="2">
                  <c:v>0.28999999999999998</c:v>
                </c:pt>
                <c:pt idx="4">
                  <c:v>0.16</c:v>
                </c:pt>
                <c:pt idx="6">
                  <c:v>0.31</c:v>
                </c:pt>
                <c:pt idx="7">
                  <c:v>0.22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1AITA.ARTE</c:v>
                </c:pt>
                <c:pt idx="1">
                  <c:v>1B</c:v>
                </c:pt>
                <c:pt idx="2">
                  <c:v>1C</c:v>
                </c:pt>
                <c:pt idx="4">
                  <c:v>1AITA.SO</c:v>
                </c:pt>
                <c:pt idx="6">
                  <c:v>1A ITA.SOLE</c:v>
                </c:pt>
                <c:pt idx="7">
                  <c:v>1B SOLE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0.3</c:v>
                </c:pt>
                <c:pt idx="2">
                  <c:v>0.14000000000000001</c:v>
                </c:pt>
                <c:pt idx="4">
                  <c:v>0.16</c:v>
                </c:pt>
                <c:pt idx="6">
                  <c:v>0.08</c:v>
                </c:pt>
                <c:pt idx="7">
                  <c:v>7.0000000000000007E-2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1AITA.ARTE</c:v>
                </c:pt>
                <c:pt idx="1">
                  <c:v>1B</c:v>
                </c:pt>
                <c:pt idx="2">
                  <c:v>1C</c:v>
                </c:pt>
                <c:pt idx="4">
                  <c:v>1AITA.SO</c:v>
                </c:pt>
                <c:pt idx="6">
                  <c:v>1A ITA.SOLE</c:v>
                </c:pt>
                <c:pt idx="7">
                  <c:v>1B SOLE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314560"/>
        <c:axId val="171316352"/>
        <c:axId val="0"/>
      </c:bar3DChart>
      <c:catAx>
        <c:axId val="1713145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1316352"/>
        <c:crosses val="autoZero"/>
        <c:auto val="1"/>
        <c:lblAlgn val="ctr"/>
        <c:lblOffset val="100"/>
        <c:noMultiLvlLbl val="0"/>
      </c:catAx>
      <c:valAx>
        <c:axId val="1713163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71314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>
      <a:solidFill>
        <a:srgbClr val="F79646">
          <a:lumMod val="75000"/>
        </a:srgbClr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 smtClean="0"/>
              <a:t>PROVE</a:t>
            </a:r>
            <a:r>
              <a:rPr lang="it-IT" sz="1400" baseline="0" dirty="0" smtClean="0"/>
              <a:t> PARALLELE</a:t>
            </a:r>
            <a:r>
              <a:rPr lang="it-IT" sz="1400" dirty="0" smtClean="0"/>
              <a:t>-</a:t>
            </a:r>
            <a:r>
              <a:rPr lang="it-IT" sz="1400" dirty="0" smtClean="0">
                <a:solidFill>
                  <a:srgbClr val="FF0000"/>
                </a:solidFill>
              </a:rPr>
              <a:t>MATEMATICA-</a:t>
            </a:r>
            <a:r>
              <a:rPr lang="it-IT" sz="1400" dirty="0" smtClean="0"/>
              <a:t>PLESSI ARTE-SORRENTI-SOLE-</a:t>
            </a:r>
            <a:r>
              <a:rPr lang="it-IT" sz="1400" baseline="0" dirty="0" smtClean="0"/>
              <a:t> CLASSE 5^</a:t>
            </a:r>
            <a:endParaRPr lang="it-IT" sz="1400" dirty="0"/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MAT.ARTE</c:v>
                </c:pt>
                <c:pt idx="1">
                  <c:v>5B</c:v>
                </c:pt>
                <c:pt idx="3">
                  <c:v>5A-MAT.SORR.</c:v>
                </c:pt>
                <c:pt idx="4">
                  <c:v>5B</c:v>
                </c:pt>
                <c:pt idx="6">
                  <c:v>5A-MAT-.SOLE</c:v>
                </c:pt>
                <c:pt idx="7">
                  <c:v>5B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MAT.ARTE</c:v>
                </c:pt>
                <c:pt idx="1">
                  <c:v>5B</c:v>
                </c:pt>
                <c:pt idx="3">
                  <c:v>5A-MAT.SORR.</c:v>
                </c:pt>
                <c:pt idx="4">
                  <c:v>5B</c:v>
                </c:pt>
                <c:pt idx="6">
                  <c:v>5A-MAT-.SOLE</c:v>
                </c:pt>
                <c:pt idx="7">
                  <c:v>5B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0.16</c:v>
                </c:pt>
                <c:pt idx="4">
                  <c:v>0.25</c:v>
                </c:pt>
                <c:pt idx="6">
                  <c:v>7.0000000000000007E-2</c:v>
                </c:pt>
                <c:pt idx="7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MAT.ARTE</c:v>
                </c:pt>
                <c:pt idx="1">
                  <c:v>5B</c:v>
                </c:pt>
                <c:pt idx="3">
                  <c:v>5A-MAT.SORR.</c:v>
                </c:pt>
                <c:pt idx="4">
                  <c:v>5B</c:v>
                </c:pt>
                <c:pt idx="6">
                  <c:v>5A-MAT-.SOLE</c:v>
                </c:pt>
                <c:pt idx="7">
                  <c:v>5B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0.27</c:v>
                </c:pt>
                <c:pt idx="1">
                  <c:v>0.43</c:v>
                </c:pt>
                <c:pt idx="3">
                  <c:v>0.26</c:v>
                </c:pt>
                <c:pt idx="4">
                  <c:v>0.25</c:v>
                </c:pt>
                <c:pt idx="6">
                  <c:v>0.33</c:v>
                </c:pt>
                <c:pt idx="7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MAT.ARTE</c:v>
                </c:pt>
                <c:pt idx="1">
                  <c:v>5B</c:v>
                </c:pt>
                <c:pt idx="3">
                  <c:v>5A-MAT.SORR.</c:v>
                </c:pt>
                <c:pt idx="4">
                  <c:v>5B</c:v>
                </c:pt>
                <c:pt idx="6">
                  <c:v>5A-MAT-.SOLE</c:v>
                </c:pt>
                <c:pt idx="7">
                  <c:v>5B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0.18</c:v>
                </c:pt>
                <c:pt idx="1">
                  <c:v>0.24</c:v>
                </c:pt>
                <c:pt idx="3">
                  <c:v>0.32</c:v>
                </c:pt>
                <c:pt idx="4">
                  <c:v>0.3</c:v>
                </c:pt>
                <c:pt idx="6">
                  <c:v>0.27</c:v>
                </c:pt>
                <c:pt idx="7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MAT.ARTE</c:v>
                </c:pt>
                <c:pt idx="1">
                  <c:v>5B</c:v>
                </c:pt>
                <c:pt idx="3">
                  <c:v>5A-MAT.SORR.</c:v>
                </c:pt>
                <c:pt idx="4">
                  <c:v>5B</c:v>
                </c:pt>
                <c:pt idx="6">
                  <c:v>5A-MAT-.SOLE</c:v>
                </c:pt>
                <c:pt idx="7">
                  <c:v>5B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0.55000000000000004</c:v>
                </c:pt>
                <c:pt idx="1">
                  <c:v>0.33</c:v>
                </c:pt>
                <c:pt idx="3">
                  <c:v>0.26</c:v>
                </c:pt>
                <c:pt idx="4">
                  <c:v>0.2</c:v>
                </c:pt>
                <c:pt idx="6">
                  <c:v>0.2</c:v>
                </c:pt>
                <c:pt idx="7">
                  <c:v>0.53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MAT.ARTE</c:v>
                </c:pt>
                <c:pt idx="1">
                  <c:v>5B</c:v>
                </c:pt>
                <c:pt idx="3">
                  <c:v>5A-MAT.SORR.</c:v>
                </c:pt>
                <c:pt idx="4">
                  <c:v>5B</c:v>
                </c:pt>
                <c:pt idx="6">
                  <c:v>5A-MAT-.SOLE</c:v>
                </c:pt>
                <c:pt idx="7">
                  <c:v>5B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0.13</c:v>
                </c:pt>
                <c:pt idx="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963072"/>
        <c:axId val="272964608"/>
        <c:axId val="0"/>
      </c:bar3DChart>
      <c:catAx>
        <c:axId val="272963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72964608"/>
        <c:crosses val="autoZero"/>
        <c:auto val="1"/>
        <c:lblAlgn val="ctr"/>
        <c:lblOffset val="100"/>
        <c:noMultiLvlLbl val="0"/>
      </c:catAx>
      <c:valAx>
        <c:axId val="2729646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729630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cmpd="sng">
      <a:solidFill>
        <a:srgbClr val="F79646">
          <a:lumMod val="75000"/>
        </a:srgbClr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sz="1400" dirty="0" smtClean="0">
                <a:solidFill>
                  <a:schemeClr val="tx1"/>
                </a:solidFill>
              </a:rPr>
              <a:t>PROVE</a:t>
            </a:r>
            <a:r>
              <a:rPr lang="it-IT" sz="1400" baseline="0" dirty="0" smtClean="0">
                <a:solidFill>
                  <a:schemeClr val="tx1"/>
                </a:solidFill>
              </a:rPr>
              <a:t> PARALLELE</a:t>
            </a:r>
            <a:r>
              <a:rPr lang="it-IT" sz="1400" dirty="0" smtClean="0">
                <a:solidFill>
                  <a:srgbClr val="FF0000"/>
                </a:solidFill>
              </a:rPr>
              <a:t>-MATEMATICA</a:t>
            </a:r>
            <a:r>
              <a:rPr lang="it-IT" sz="1400" dirty="0" smtClean="0">
                <a:solidFill>
                  <a:schemeClr val="tx1"/>
                </a:solidFill>
              </a:rPr>
              <a:t>-PLESSI</a:t>
            </a:r>
            <a:r>
              <a:rPr lang="it-IT" sz="1400" baseline="0" dirty="0" smtClean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ARTE-SORRENTI-SOLE –CLASSE</a:t>
            </a:r>
            <a:r>
              <a:rPr lang="it-IT" sz="1400" baseline="0" dirty="0" smtClean="0">
                <a:solidFill>
                  <a:schemeClr val="tx1"/>
                </a:solidFill>
              </a:rPr>
              <a:t> 1^</a:t>
            </a:r>
            <a:endParaRPr lang="it-IT" sz="1400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1MAT.ARTE</c:v>
                </c:pt>
                <c:pt idx="1">
                  <c:v>1B</c:v>
                </c:pt>
                <c:pt idx="2">
                  <c:v>1C</c:v>
                </c:pt>
                <c:pt idx="4">
                  <c:v>1AMAT.SO</c:v>
                </c:pt>
                <c:pt idx="6">
                  <c:v>1AMAT.SOLE</c:v>
                </c:pt>
                <c:pt idx="7">
                  <c:v>1B SOLE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1MAT.ARTE</c:v>
                </c:pt>
                <c:pt idx="1">
                  <c:v>1B</c:v>
                </c:pt>
                <c:pt idx="2">
                  <c:v>1C</c:v>
                </c:pt>
                <c:pt idx="4">
                  <c:v>1AMAT.SO</c:v>
                </c:pt>
                <c:pt idx="6">
                  <c:v>1AMAT.SOLE</c:v>
                </c:pt>
                <c:pt idx="7">
                  <c:v>1B SOLE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4">
                  <c:v>0.26</c:v>
                </c:pt>
                <c:pt idx="6">
                  <c:v>0.31</c:v>
                </c:pt>
                <c:pt idx="7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1MAT.ARTE</c:v>
                </c:pt>
                <c:pt idx="1">
                  <c:v>1B</c:v>
                </c:pt>
                <c:pt idx="2">
                  <c:v>1C</c:v>
                </c:pt>
                <c:pt idx="4">
                  <c:v>1AMAT.SO</c:v>
                </c:pt>
                <c:pt idx="6">
                  <c:v>1AMAT.SOLE</c:v>
                </c:pt>
                <c:pt idx="7">
                  <c:v>1B SOLE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4">
                  <c:v>0.42</c:v>
                </c:pt>
                <c:pt idx="6">
                  <c:v>0.46</c:v>
                </c:pt>
                <c:pt idx="7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1MAT.ARTE</c:v>
                </c:pt>
                <c:pt idx="1">
                  <c:v>1B</c:v>
                </c:pt>
                <c:pt idx="2">
                  <c:v>1C</c:v>
                </c:pt>
                <c:pt idx="4">
                  <c:v>1AMAT.SO</c:v>
                </c:pt>
                <c:pt idx="6">
                  <c:v>1AMAT.SOLE</c:v>
                </c:pt>
                <c:pt idx="7">
                  <c:v>1B SOLE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0.22</c:v>
                </c:pt>
                <c:pt idx="1">
                  <c:v>0.28999999999999998</c:v>
                </c:pt>
                <c:pt idx="2">
                  <c:v>0.22</c:v>
                </c:pt>
                <c:pt idx="4">
                  <c:v>0.16</c:v>
                </c:pt>
                <c:pt idx="6">
                  <c:v>0.15</c:v>
                </c:pt>
                <c:pt idx="7">
                  <c:v>0.22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1MAT.ARTE</c:v>
                </c:pt>
                <c:pt idx="1">
                  <c:v>1B</c:v>
                </c:pt>
                <c:pt idx="2">
                  <c:v>1C</c:v>
                </c:pt>
                <c:pt idx="4">
                  <c:v>1AMAT.SO</c:v>
                </c:pt>
                <c:pt idx="6">
                  <c:v>1AMAT.SOLE</c:v>
                </c:pt>
                <c:pt idx="7">
                  <c:v>1B SOLE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0.21</c:v>
                </c:pt>
                <c:pt idx="1">
                  <c:v>0.14000000000000001</c:v>
                </c:pt>
                <c:pt idx="2">
                  <c:v>0.21</c:v>
                </c:pt>
                <c:pt idx="4">
                  <c:v>0.16</c:v>
                </c:pt>
                <c:pt idx="6">
                  <c:v>0.08</c:v>
                </c:pt>
                <c:pt idx="7">
                  <c:v>7.0000000000000007E-2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1MAT.ARTE</c:v>
                </c:pt>
                <c:pt idx="1">
                  <c:v>1B</c:v>
                </c:pt>
                <c:pt idx="2">
                  <c:v>1C</c:v>
                </c:pt>
                <c:pt idx="4">
                  <c:v>1AMAT.SO</c:v>
                </c:pt>
                <c:pt idx="6">
                  <c:v>1AMAT.SOLE</c:v>
                </c:pt>
                <c:pt idx="7">
                  <c:v>1B SOLE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509504"/>
        <c:axId val="181515392"/>
        <c:axId val="0"/>
      </c:bar3DChart>
      <c:catAx>
        <c:axId val="181509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515392"/>
        <c:crosses val="autoZero"/>
        <c:auto val="1"/>
        <c:lblAlgn val="ctr"/>
        <c:lblOffset val="100"/>
        <c:noMultiLvlLbl val="0"/>
      </c:catAx>
      <c:valAx>
        <c:axId val="1815153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81509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79646">
          <a:lumMod val="75000"/>
        </a:srgbClr>
      </a:solidFill>
    </a:ln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it-IT" sz="1600" baseline="0" dirty="0" smtClean="0">
                <a:solidFill>
                  <a:schemeClr val="tx1"/>
                </a:solidFill>
              </a:rPr>
              <a:t>PROVE PARALLELE-</a:t>
            </a:r>
            <a:r>
              <a:rPr lang="it-IT" sz="1600" baseline="0" dirty="0" smtClean="0">
                <a:solidFill>
                  <a:srgbClr val="FF0000"/>
                </a:solidFill>
              </a:rPr>
              <a:t>ITALIANO</a:t>
            </a:r>
            <a:r>
              <a:rPr lang="it-IT" sz="1600" baseline="0" dirty="0" smtClean="0">
                <a:solidFill>
                  <a:schemeClr val="tx1"/>
                </a:solidFill>
              </a:rPr>
              <a:t>-PLESSI ARTE-SORRENTI-SOLE-CLASSE 2^</a:t>
            </a:r>
            <a:endParaRPr lang="it-IT" sz="1600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2AITA-ARTE</c:v>
                </c:pt>
                <c:pt idx="1">
                  <c:v>2BITA-ARTE</c:v>
                </c:pt>
                <c:pt idx="3">
                  <c:v>2ASOR-ITA</c:v>
                </c:pt>
                <c:pt idx="4">
                  <c:v>2BSOR.ITA</c:v>
                </c:pt>
                <c:pt idx="6">
                  <c:v>2A SOLE</c:v>
                </c:pt>
                <c:pt idx="7">
                  <c:v>2B SOLE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2AITA-ARTE</c:v>
                </c:pt>
                <c:pt idx="1">
                  <c:v>2BITA-ARTE</c:v>
                </c:pt>
                <c:pt idx="3">
                  <c:v>2ASOR-ITA</c:v>
                </c:pt>
                <c:pt idx="4">
                  <c:v>2BSOR.ITA</c:v>
                </c:pt>
                <c:pt idx="6">
                  <c:v>2A SOLE</c:v>
                </c:pt>
                <c:pt idx="7">
                  <c:v>2B SOLE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0.32</c:v>
                </c:pt>
                <c:pt idx="1">
                  <c:v>0.46</c:v>
                </c:pt>
                <c:pt idx="3">
                  <c:v>0.22</c:v>
                </c:pt>
                <c:pt idx="4">
                  <c:v>0.2</c:v>
                </c:pt>
                <c:pt idx="6">
                  <c:v>0.22</c:v>
                </c:pt>
                <c:pt idx="7">
                  <c:v>0.2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2AITA-ARTE</c:v>
                </c:pt>
                <c:pt idx="1">
                  <c:v>2BITA-ARTE</c:v>
                </c:pt>
                <c:pt idx="3">
                  <c:v>2ASOR-ITA</c:v>
                </c:pt>
                <c:pt idx="4">
                  <c:v>2BSOR.ITA</c:v>
                </c:pt>
                <c:pt idx="6">
                  <c:v>2A SOLE</c:v>
                </c:pt>
                <c:pt idx="7">
                  <c:v>2B SOLE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0.23</c:v>
                </c:pt>
                <c:pt idx="1">
                  <c:v>0.25</c:v>
                </c:pt>
                <c:pt idx="3">
                  <c:v>0.28000000000000003</c:v>
                </c:pt>
                <c:pt idx="4">
                  <c:v>0.27</c:v>
                </c:pt>
                <c:pt idx="6">
                  <c:v>0.39</c:v>
                </c:pt>
                <c:pt idx="7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2AITA-ARTE</c:v>
                </c:pt>
                <c:pt idx="1">
                  <c:v>2BITA-ARTE</c:v>
                </c:pt>
                <c:pt idx="3">
                  <c:v>2ASOR-ITA</c:v>
                </c:pt>
                <c:pt idx="4">
                  <c:v>2BSOR.ITA</c:v>
                </c:pt>
                <c:pt idx="6">
                  <c:v>2A SOLE</c:v>
                </c:pt>
                <c:pt idx="7">
                  <c:v>2B SOLE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0.27</c:v>
                </c:pt>
                <c:pt idx="1">
                  <c:v>0.21</c:v>
                </c:pt>
                <c:pt idx="3">
                  <c:v>0.22</c:v>
                </c:pt>
                <c:pt idx="4">
                  <c:v>0.4</c:v>
                </c:pt>
                <c:pt idx="6">
                  <c:v>0.22</c:v>
                </c:pt>
                <c:pt idx="7">
                  <c:v>0.4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2AITA-ARTE</c:v>
                </c:pt>
                <c:pt idx="1">
                  <c:v>2BITA-ARTE</c:v>
                </c:pt>
                <c:pt idx="3">
                  <c:v>2ASOR-ITA</c:v>
                </c:pt>
                <c:pt idx="4">
                  <c:v>2BSOR.ITA</c:v>
                </c:pt>
                <c:pt idx="6">
                  <c:v>2A SOLE</c:v>
                </c:pt>
                <c:pt idx="7">
                  <c:v>2B SOLE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0.18</c:v>
                </c:pt>
                <c:pt idx="1">
                  <c:v>0.08</c:v>
                </c:pt>
                <c:pt idx="3">
                  <c:v>0.28000000000000003</c:v>
                </c:pt>
                <c:pt idx="4">
                  <c:v>0.13</c:v>
                </c:pt>
                <c:pt idx="6">
                  <c:v>0.17</c:v>
                </c:pt>
                <c:pt idx="7">
                  <c:v>0.13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2AITA-ARTE</c:v>
                </c:pt>
                <c:pt idx="1">
                  <c:v>2BITA-ARTE</c:v>
                </c:pt>
                <c:pt idx="3">
                  <c:v>2ASOR-ITA</c:v>
                </c:pt>
                <c:pt idx="4">
                  <c:v>2BSOR.ITA</c:v>
                </c:pt>
                <c:pt idx="6">
                  <c:v>2A SOLE</c:v>
                </c:pt>
                <c:pt idx="7">
                  <c:v>2B SOLE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664768"/>
        <c:axId val="181543680"/>
        <c:axId val="0"/>
      </c:bar3DChart>
      <c:catAx>
        <c:axId val="181664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543680"/>
        <c:crosses val="autoZero"/>
        <c:auto val="1"/>
        <c:lblAlgn val="ctr"/>
        <c:lblOffset val="100"/>
        <c:noMultiLvlLbl val="0"/>
      </c:catAx>
      <c:valAx>
        <c:axId val="1815436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81664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cmpd="sng">
      <a:solidFill>
        <a:srgbClr val="F79646">
          <a:lumMod val="75000"/>
          <a:alpha val="84000"/>
        </a:srgbClr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 smtClean="0"/>
              <a:t>PROVE</a:t>
            </a:r>
            <a:r>
              <a:rPr lang="it-IT" sz="1400" baseline="0" dirty="0" smtClean="0"/>
              <a:t> PARALLELE</a:t>
            </a:r>
            <a:r>
              <a:rPr lang="it-IT" sz="1400" dirty="0" smtClean="0"/>
              <a:t>-</a:t>
            </a:r>
            <a:r>
              <a:rPr lang="it-IT" sz="1400" dirty="0" smtClean="0">
                <a:solidFill>
                  <a:srgbClr val="FF0000"/>
                </a:solidFill>
              </a:rPr>
              <a:t>MATEMATICA</a:t>
            </a:r>
            <a:r>
              <a:rPr lang="it-IT" sz="1400" dirty="0" smtClean="0"/>
              <a:t>-PLESSI-ARTE-SORRENTI-SOLE- CLASSE</a:t>
            </a:r>
            <a:r>
              <a:rPr lang="it-IT" sz="1400" baseline="0" dirty="0" smtClean="0"/>
              <a:t> 2^</a:t>
            </a:r>
            <a:endParaRPr lang="it-IT" sz="1400" dirty="0"/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2A-MAT.ARTE</c:v>
                </c:pt>
                <c:pt idx="1">
                  <c:v>2B</c:v>
                </c:pt>
                <c:pt idx="3">
                  <c:v>2AMAT-SOR.</c:v>
                </c:pt>
                <c:pt idx="4">
                  <c:v>2B-MAT-SOR.</c:v>
                </c:pt>
                <c:pt idx="6">
                  <c:v>2A MAT-SOLE</c:v>
                </c:pt>
                <c:pt idx="7">
                  <c:v>2B SOLE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2A-MAT.ARTE</c:v>
                </c:pt>
                <c:pt idx="1">
                  <c:v>2B</c:v>
                </c:pt>
                <c:pt idx="3">
                  <c:v>2AMAT-SOR.</c:v>
                </c:pt>
                <c:pt idx="4">
                  <c:v>2B-MAT-SOR.</c:v>
                </c:pt>
                <c:pt idx="6">
                  <c:v>2A MAT-SOLE</c:v>
                </c:pt>
                <c:pt idx="7">
                  <c:v>2B SOLE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0.32</c:v>
                </c:pt>
                <c:pt idx="1">
                  <c:v>0.46</c:v>
                </c:pt>
                <c:pt idx="3">
                  <c:v>0.33</c:v>
                </c:pt>
                <c:pt idx="4">
                  <c:v>0.4</c:v>
                </c:pt>
                <c:pt idx="6">
                  <c:v>0.22</c:v>
                </c:pt>
                <c:pt idx="7">
                  <c:v>0.3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2A-MAT.ARTE</c:v>
                </c:pt>
                <c:pt idx="1">
                  <c:v>2B</c:v>
                </c:pt>
                <c:pt idx="3">
                  <c:v>2AMAT-SOR.</c:v>
                </c:pt>
                <c:pt idx="4">
                  <c:v>2B-MAT-SOR.</c:v>
                </c:pt>
                <c:pt idx="6">
                  <c:v>2A MAT-SOLE</c:v>
                </c:pt>
                <c:pt idx="7">
                  <c:v>2B SOLE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0.32</c:v>
                </c:pt>
                <c:pt idx="1">
                  <c:v>0.25</c:v>
                </c:pt>
                <c:pt idx="3">
                  <c:v>0.22</c:v>
                </c:pt>
                <c:pt idx="4">
                  <c:v>0.4</c:v>
                </c:pt>
                <c:pt idx="6">
                  <c:v>0.39</c:v>
                </c:pt>
                <c:pt idx="7">
                  <c:v>0.28999999999999998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2A-MAT.ARTE</c:v>
                </c:pt>
                <c:pt idx="1">
                  <c:v>2B</c:v>
                </c:pt>
                <c:pt idx="3">
                  <c:v>2AMAT-SOR.</c:v>
                </c:pt>
                <c:pt idx="4">
                  <c:v>2B-MAT-SOR.</c:v>
                </c:pt>
                <c:pt idx="6">
                  <c:v>2A MAT-SOLE</c:v>
                </c:pt>
                <c:pt idx="7">
                  <c:v>2B SOLE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0.23</c:v>
                </c:pt>
                <c:pt idx="1">
                  <c:v>0.21</c:v>
                </c:pt>
                <c:pt idx="3">
                  <c:v>0.28000000000000003</c:v>
                </c:pt>
                <c:pt idx="4">
                  <c:v>7.0000000000000007E-2</c:v>
                </c:pt>
                <c:pt idx="6">
                  <c:v>0.22</c:v>
                </c:pt>
                <c:pt idx="7">
                  <c:v>0.06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2A-MAT.ARTE</c:v>
                </c:pt>
                <c:pt idx="1">
                  <c:v>2B</c:v>
                </c:pt>
                <c:pt idx="3">
                  <c:v>2AMAT-SOR.</c:v>
                </c:pt>
                <c:pt idx="4">
                  <c:v>2B-MAT-SOR.</c:v>
                </c:pt>
                <c:pt idx="6">
                  <c:v>2A MAT-SOLE</c:v>
                </c:pt>
                <c:pt idx="7">
                  <c:v>2B SOLE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0.13</c:v>
                </c:pt>
                <c:pt idx="1">
                  <c:v>0.08</c:v>
                </c:pt>
                <c:pt idx="3">
                  <c:v>0.17</c:v>
                </c:pt>
                <c:pt idx="4">
                  <c:v>0.13</c:v>
                </c:pt>
                <c:pt idx="6">
                  <c:v>0.17</c:v>
                </c:pt>
                <c:pt idx="7">
                  <c:v>0.35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2A-MAT.ARTE</c:v>
                </c:pt>
                <c:pt idx="1">
                  <c:v>2B</c:v>
                </c:pt>
                <c:pt idx="3">
                  <c:v>2AMAT-SOR.</c:v>
                </c:pt>
                <c:pt idx="4">
                  <c:v>2B-MAT-SOR.</c:v>
                </c:pt>
                <c:pt idx="6">
                  <c:v>2A MAT-SOLE</c:v>
                </c:pt>
                <c:pt idx="7">
                  <c:v>2B SOLE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746304"/>
        <c:axId val="181764480"/>
        <c:axId val="0"/>
      </c:bar3DChart>
      <c:catAx>
        <c:axId val="181746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1764480"/>
        <c:crosses val="autoZero"/>
        <c:auto val="1"/>
        <c:lblAlgn val="ctr"/>
        <c:lblOffset val="100"/>
        <c:noMultiLvlLbl val="0"/>
      </c:catAx>
      <c:valAx>
        <c:axId val="18176448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81746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rgbClr val="F79646">
          <a:lumMod val="75000"/>
          <a:alpha val="90000"/>
        </a:srgbClr>
      </a:solidFill>
    </a:ln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r>
              <a:rPr lang="it-IT" sz="1600" b="1" dirty="0" smtClean="0">
                <a:solidFill>
                  <a:schemeClr val="tx1"/>
                </a:solidFill>
              </a:rPr>
              <a:t>PROVE</a:t>
            </a:r>
            <a:r>
              <a:rPr lang="it-IT" sz="1600" b="1" baseline="0" dirty="0" smtClean="0">
                <a:solidFill>
                  <a:schemeClr val="tx1"/>
                </a:solidFill>
              </a:rPr>
              <a:t> PARALLELE</a:t>
            </a:r>
            <a:r>
              <a:rPr lang="it-IT" sz="1600" b="1" dirty="0" smtClean="0">
                <a:solidFill>
                  <a:schemeClr val="tx1"/>
                </a:solidFill>
              </a:rPr>
              <a:t>-</a:t>
            </a:r>
            <a:r>
              <a:rPr lang="it-IT" sz="1600" b="1" dirty="0" smtClean="0">
                <a:solidFill>
                  <a:srgbClr val="FF0000"/>
                </a:solidFill>
              </a:rPr>
              <a:t>ITALIANO</a:t>
            </a:r>
            <a:r>
              <a:rPr lang="it-IT" sz="1600" b="1" dirty="0" smtClean="0">
                <a:solidFill>
                  <a:schemeClr val="tx1"/>
                </a:solidFill>
              </a:rPr>
              <a:t> PLESSI ARTE-SORRENTI-SOLE-CLASSE</a:t>
            </a:r>
            <a:r>
              <a:rPr lang="it-IT" sz="1600" b="1" baseline="0" dirty="0" smtClean="0">
                <a:solidFill>
                  <a:schemeClr val="tx1"/>
                </a:solidFill>
              </a:rPr>
              <a:t> 3^</a:t>
            </a:r>
            <a:endParaRPr lang="it-IT" sz="1600" b="1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68988097367712"/>
          <c:y val="8.3658663249303045E-2"/>
          <c:w val="0.85520975503062113"/>
          <c:h val="0.648196550512475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 ITA.ARTE</c:v>
                </c:pt>
                <c:pt idx="1">
                  <c:v>3B</c:v>
                </c:pt>
                <c:pt idx="3">
                  <c:v>3A-ITA.SORR.</c:v>
                </c:pt>
                <c:pt idx="4">
                  <c:v>3B</c:v>
                </c:pt>
                <c:pt idx="6">
                  <c:v>3A-ITA.SOLE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 ITA.ARTE</c:v>
                </c:pt>
                <c:pt idx="1">
                  <c:v>3B</c:v>
                </c:pt>
                <c:pt idx="3">
                  <c:v>3A-ITA.SORR.</c:v>
                </c:pt>
                <c:pt idx="4">
                  <c:v>3B</c:v>
                </c:pt>
                <c:pt idx="6">
                  <c:v>3A-ITA.SOLE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0.25</c:v>
                </c:pt>
                <c:pt idx="1">
                  <c:v>0.24</c:v>
                </c:pt>
                <c:pt idx="3">
                  <c:v>0.25</c:v>
                </c:pt>
                <c:pt idx="4">
                  <c:v>0.25</c:v>
                </c:pt>
                <c:pt idx="6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 ITA.ARTE</c:v>
                </c:pt>
                <c:pt idx="1">
                  <c:v>3B</c:v>
                </c:pt>
                <c:pt idx="3">
                  <c:v>3A-ITA.SORR.</c:v>
                </c:pt>
                <c:pt idx="4">
                  <c:v>3B</c:v>
                </c:pt>
                <c:pt idx="6">
                  <c:v>3A-ITA.SOLE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0.3</c:v>
                </c:pt>
                <c:pt idx="1">
                  <c:v>0.24</c:v>
                </c:pt>
                <c:pt idx="3">
                  <c:v>0.3</c:v>
                </c:pt>
                <c:pt idx="4">
                  <c:v>0.3</c:v>
                </c:pt>
                <c:pt idx="6">
                  <c:v>0.2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 ITA.ARTE</c:v>
                </c:pt>
                <c:pt idx="1">
                  <c:v>3B</c:v>
                </c:pt>
                <c:pt idx="3">
                  <c:v>3A-ITA.SORR.</c:v>
                </c:pt>
                <c:pt idx="4">
                  <c:v>3B</c:v>
                </c:pt>
                <c:pt idx="6">
                  <c:v>3A-ITA.SOLE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0.2</c:v>
                </c:pt>
                <c:pt idx="1">
                  <c:v>0.14000000000000001</c:v>
                </c:pt>
                <c:pt idx="3">
                  <c:v>0.2</c:v>
                </c:pt>
                <c:pt idx="4">
                  <c:v>0.2</c:v>
                </c:pt>
                <c:pt idx="6">
                  <c:v>0.2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 ITA.ARTE</c:v>
                </c:pt>
                <c:pt idx="1">
                  <c:v>3B</c:v>
                </c:pt>
                <c:pt idx="3">
                  <c:v>3A-ITA.SORR.</c:v>
                </c:pt>
                <c:pt idx="4">
                  <c:v>3B</c:v>
                </c:pt>
                <c:pt idx="6">
                  <c:v>3A-ITA.SOLE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0.25</c:v>
                </c:pt>
                <c:pt idx="1">
                  <c:v>0.38</c:v>
                </c:pt>
                <c:pt idx="3">
                  <c:v>0.25</c:v>
                </c:pt>
                <c:pt idx="4">
                  <c:v>0.25</c:v>
                </c:pt>
                <c:pt idx="6">
                  <c:v>0.35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 ITA.ARTE</c:v>
                </c:pt>
                <c:pt idx="1">
                  <c:v>3B</c:v>
                </c:pt>
                <c:pt idx="3">
                  <c:v>3A-ITA.SORR.</c:v>
                </c:pt>
                <c:pt idx="4">
                  <c:v>3B</c:v>
                </c:pt>
                <c:pt idx="6">
                  <c:v>3A-ITA.SOLE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044800"/>
        <c:axId val="216793088"/>
        <c:axId val="0"/>
      </c:bar3DChart>
      <c:catAx>
        <c:axId val="232044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6793088"/>
        <c:crosses val="autoZero"/>
        <c:auto val="1"/>
        <c:lblAlgn val="ctr"/>
        <c:lblOffset val="100"/>
        <c:noMultiLvlLbl val="0"/>
      </c:catAx>
      <c:valAx>
        <c:axId val="2167930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320448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cmpd="sng">
      <a:solidFill>
        <a:srgbClr val="F79646">
          <a:lumMod val="75000"/>
        </a:srgb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600" dirty="0" smtClean="0">
                <a:solidFill>
                  <a:schemeClr val="tx1"/>
                </a:solidFill>
              </a:rPr>
              <a:t>PROVE</a:t>
            </a:r>
            <a:r>
              <a:rPr lang="it-IT" sz="1600" baseline="0" dirty="0" smtClean="0">
                <a:solidFill>
                  <a:schemeClr val="tx1"/>
                </a:solidFill>
              </a:rPr>
              <a:t> PARALLELE</a:t>
            </a:r>
            <a:r>
              <a:rPr lang="it-IT" sz="1600" dirty="0" smtClean="0">
                <a:solidFill>
                  <a:schemeClr val="tx1"/>
                </a:solidFill>
              </a:rPr>
              <a:t>-</a:t>
            </a:r>
            <a:r>
              <a:rPr lang="it-IT" sz="1600" dirty="0" smtClean="0">
                <a:solidFill>
                  <a:srgbClr val="FF0000"/>
                </a:solidFill>
              </a:rPr>
              <a:t>MATEMATICA</a:t>
            </a:r>
            <a:r>
              <a:rPr lang="it-IT" sz="1600" dirty="0" smtClean="0">
                <a:solidFill>
                  <a:schemeClr val="tx1"/>
                </a:solidFill>
              </a:rPr>
              <a:t>-PLESSI</a:t>
            </a:r>
            <a:r>
              <a:rPr lang="it-IT" sz="1600" baseline="0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ARTE-SORRENTI-SOLE-CLASSE</a:t>
            </a:r>
            <a:r>
              <a:rPr lang="it-IT" sz="1600" baseline="0" dirty="0" smtClean="0">
                <a:solidFill>
                  <a:schemeClr val="tx1"/>
                </a:solidFill>
              </a:rPr>
              <a:t> 3^</a:t>
            </a:r>
            <a:endParaRPr lang="it-IT" sz="1600" dirty="0">
              <a:solidFill>
                <a:schemeClr val="tx1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3AMAT.ARTE</c:v>
                </c:pt>
                <c:pt idx="1">
                  <c:v>3B</c:v>
                </c:pt>
                <c:pt idx="3">
                  <c:v>3A-MAT.SORR.</c:v>
                </c:pt>
                <c:pt idx="4">
                  <c:v>3B</c:v>
                </c:pt>
                <c:pt idx="6">
                  <c:v>3A-MAT.SOLE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3AMAT.ARTE</c:v>
                </c:pt>
                <c:pt idx="1">
                  <c:v>3B</c:v>
                </c:pt>
                <c:pt idx="3">
                  <c:v>3A-MAT.SORR.</c:v>
                </c:pt>
                <c:pt idx="4">
                  <c:v>3B</c:v>
                </c:pt>
                <c:pt idx="6">
                  <c:v>3A-MAT.SOLE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0.05</c:v>
                </c:pt>
                <c:pt idx="1">
                  <c:v>0.14000000000000001</c:v>
                </c:pt>
                <c:pt idx="3">
                  <c:v>0.2</c:v>
                </c:pt>
                <c:pt idx="4">
                  <c:v>0.25</c:v>
                </c:pt>
                <c:pt idx="6">
                  <c:v>0.2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3AMAT.ARTE</c:v>
                </c:pt>
                <c:pt idx="1">
                  <c:v>3B</c:v>
                </c:pt>
                <c:pt idx="3">
                  <c:v>3A-MAT.SORR.</c:v>
                </c:pt>
                <c:pt idx="4">
                  <c:v>3B</c:v>
                </c:pt>
                <c:pt idx="6">
                  <c:v>3A-MAT.SOLE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0.3</c:v>
                </c:pt>
                <c:pt idx="1">
                  <c:v>0.14000000000000001</c:v>
                </c:pt>
                <c:pt idx="3">
                  <c:v>0.26</c:v>
                </c:pt>
                <c:pt idx="4">
                  <c:v>0.3</c:v>
                </c:pt>
                <c:pt idx="6">
                  <c:v>0.1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3AMAT.ARTE</c:v>
                </c:pt>
                <c:pt idx="1">
                  <c:v>3B</c:v>
                </c:pt>
                <c:pt idx="3">
                  <c:v>3A-MAT.SORR.</c:v>
                </c:pt>
                <c:pt idx="4">
                  <c:v>3B</c:v>
                </c:pt>
                <c:pt idx="6">
                  <c:v>3A-MAT.SOLE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0.35</c:v>
                </c:pt>
                <c:pt idx="1">
                  <c:v>0.24</c:v>
                </c:pt>
                <c:pt idx="3">
                  <c:v>0.27</c:v>
                </c:pt>
                <c:pt idx="4">
                  <c:v>0.2</c:v>
                </c:pt>
                <c:pt idx="6">
                  <c:v>0.35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3AMAT.ARTE</c:v>
                </c:pt>
                <c:pt idx="1">
                  <c:v>3B</c:v>
                </c:pt>
                <c:pt idx="3">
                  <c:v>3A-MAT.SORR.</c:v>
                </c:pt>
                <c:pt idx="4">
                  <c:v>3B</c:v>
                </c:pt>
                <c:pt idx="6">
                  <c:v>3A-MAT.SOLE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0.2</c:v>
                </c:pt>
                <c:pt idx="1">
                  <c:v>0.34</c:v>
                </c:pt>
                <c:pt idx="3">
                  <c:v>0.27</c:v>
                </c:pt>
                <c:pt idx="4">
                  <c:v>0.25</c:v>
                </c:pt>
                <c:pt idx="6">
                  <c:v>0.35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7"/>
                <c:pt idx="0">
                  <c:v>3AMAT.ARTE</c:v>
                </c:pt>
                <c:pt idx="1">
                  <c:v>3B</c:v>
                </c:pt>
                <c:pt idx="3">
                  <c:v>3A-MAT.SORR.</c:v>
                </c:pt>
                <c:pt idx="4">
                  <c:v>3B</c:v>
                </c:pt>
                <c:pt idx="6">
                  <c:v>3A-MAT.SOLE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831872"/>
        <c:axId val="216833408"/>
        <c:axId val="0"/>
      </c:bar3DChart>
      <c:catAx>
        <c:axId val="216831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16833408"/>
        <c:crosses val="autoZero"/>
        <c:auto val="1"/>
        <c:lblAlgn val="ctr"/>
        <c:lblOffset val="100"/>
        <c:noMultiLvlLbl val="0"/>
      </c:catAx>
      <c:valAx>
        <c:axId val="216833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16831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cmpd="sng">
      <a:solidFill>
        <a:srgbClr val="F79646">
          <a:lumMod val="75000"/>
          <a:alpha val="93000"/>
        </a:srgbClr>
      </a:solidFill>
    </a:ln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r>
              <a:rPr lang="it-IT" sz="1600" baseline="0" dirty="0" smtClean="0">
                <a:solidFill>
                  <a:sysClr val="windowText" lastClr="000000"/>
                </a:solidFill>
              </a:rPr>
              <a:t>PROVE PARALLELE-</a:t>
            </a:r>
            <a:r>
              <a:rPr lang="it-IT" sz="1600" baseline="0" dirty="0" smtClean="0">
                <a:solidFill>
                  <a:srgbClr val="FF0000"/>
                </a:solidFill>
              </a:rPr>
              <a:t>ITALIANO-</a:t>
            </a:r>
            <a:r>
              <a:rPr lang="it-IT" sz="1600" baseline="0" dirty="0" smtClean="0">
                <a:solidFill>
                  <a:sysClr val="windowText" lastClr="000000"/>
                </a:solidFill>
              </a:rPr>
              <a:t>PLESSI ARTE-SORRENTI-SOLE-CLASSI 4^</a:t>
            </a:r>
            <a:endParaRPr lang="it-IT" sz="16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0305312121628674"/>
          <c:y val="1.2597806592918247E-2"/>
        </c:manualLayout>
      </c:layout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ITA.ARTE</c:v>
                </c:pt>
                <c:pt idx="1">
                  <c:v>4B</c:v>
                </c:pt>
                <c:pt idx="3">
                  <c:v>4A-ITA.SORR.</c:v>
                </c:pt>
                <c:pt idx="4">
                  <c:v>4B</c:v>
                </c:pt>
                <c:pt idx="6">
                  <c:v>4A-ITA.SOLE</c:v>
                </c:pt>
                <c:pt idx="7">
                  <c:v>4B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ITA.ARTE</c:v>
                </c:pt>
                <c:pt idx="1">
                  <c:v>4B</c:v>
                </c:pt>
                <c:pt idx="3">
                  <c:v>4A-ITA.SORR.</c:v>
                </c:pt>
                <c:pt idx="4">
                  <c:v>4B</c:v>
                </c:pt>
                <c:pt idx="6">
                  <c:v>4A-ITA.SOLE</c:v>
                </c:pt>
                <c:pt idx="7">
                  <c:v>4B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0.38</c:v>
                </c:pt>
                <c:pt idx="1">
                  <c:v>0.35</c:v>
                </c:pt>
                <c:pt idx="3">
                  <c:v>0.06</c:v>
                </c:pt>
                <c:pt idx="4">
                  <c:v>0.43</c:v>
                </c:pt>
                <c:pt idx="6">
                  <c:v>0.33</c:v>
                </c:pt>
                <c:pt idx="7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ITA.ARTE</c:v>
                </c:pt>
                <c:pt idx="1">
                  <c:v>4B</c:v>
                </c:pt>
                <c:pt idx="3">
                  <c:v>4A-ITA.SORR.</c:v>
                </c:pt>
                <c:pt idx="4">
                  <c:v>4B</c:v>
                </c:pt>
                <c:pt idx="6">
                  <c:v>4A-ITA.SOLE</c:v>
                </c:pt>
                <c:pt idx="7">
                  <c:v>4B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0.19</c:v>
                </c:pt>
                <c:pt idx="1">
                  <c:v>0.35</c:v>
                </c:pt>
                <c:pt idx="3">
                  <c:v>0.12</c:v>
                </c:pt>
                <c:pt idx="4">
                  <c:v>0.33</c:v>
                </c:pt>
                <c:pt idx="6">
                  <c:v>0.17</c:v>
                </c:pt>
                <c:pt idx="7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ITA.ARTE</c:v>
                </c:pt>
                <c:pt idx="1">
                  <c:v>4B</c:v>
                </c:pt>
                <c:pt idx="3">
                  <c:v>4A-ITA.SORR.</c:v>
                </c:pt>
                <c:pt idx="4">
                  <c:v>4B</c:v>
                </c:pt>
                <c:pt idx="6">
                  <c:v>4A-ITA.SOLE</c:v>
                </c:pt>
                <c:pt idx="7">
                  <c:v>4B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0.19</c:v>
                </c:pt>
                <c:pt idx="1">
                  <c:v>0.15</c:v>
                </c:pt>
                <c:pt idx="3">
                  <c:v>0.47</c:v>
                </c:pt>
                <c:pt idx="4">
                  <c:v>0.1</c:v>
                </c:pt>
                <c:pt idx="6">
                  <c:v>0.17</c:v>
                </c:pt>
                <c:pt idx="7">
                  <c:v>0.08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ITA.ARTE</c:v>
                </c:pt>
                <c:pt idx="1">
                  <c:v>4B</c:v>
                </c:pt>
                <c:pt idx="3">
                  <c:v>4A-ITA.SORR.</c:v>
                </c:pt>
                <c:pt idx="4">
                  <c:v>4B</c:v>
                </c:pt>
                <c:pt idx="6">
                  <c:v>4A-ITA.SOLE</c:v>
                </c:pt>
                <c:pt idx="7">
                  <c:v>4B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0.19</c:v>
                </c:pt>
                <c:pt idx="1">
                  <c:v>0.1</c:v>
                </c:pt>
                <c:pt idx="3">
                  <c:v>0.28999999999999998</c:v>
                </c:pt>
                <c:pt idx="4">
                  <c:v>0.14000000000000001</c:v>
                </c:pt>
                <c:pt idx="6">
                  <c:v>0.33</c:v>
                </c:pt>
                <c:pt idx="7">
                  <c:v>0.46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ITA.ARTE</c:v>
                </c:pt>
                <c:pt idx="1">
                  <c:v>4B</c:v>
                </c:pt>
                <c:pt idx="3">
                  <c:v>4A-ITA.SORR.</c:v>
                </c:pt>
                <c:pt idx="4">
                  <c:v>4B</c:v>
                </c:pt>
                <c:pt idx="6">
                  <c:v>4A-ITA.SOLE</c:v>
                </c:pt>
                <c:pt idx="7">
                  <c:v>4B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138240"/>
        <c:axId val="232139776"/>
        <c:axId val="0"/>
      </c:bar3DChart>
      <c:catAx>
        <c:axId val="232138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32139776"/>
        <c:crosses val="autoZero"/>
        <c:auto val="1"/>
        <c:lblAlgn val="ctr"/>
        <c:lblOffset val="100"/>
        <c:noMultiLvlLbl val="0"/>
      </c:catAx>
      <c:valAx>
        <c:axId val="23213977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32138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cmpd="sng">
      <a:solidFill>
        <a:srgbClr val="F79646">
          <a:lumMod val="75000"/>
          <a:alpha val="89000"/>
        </a:srgbClr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it-IT" sz="1400" baseline="0" dirty="0" smtClean="0">
                <a:solidFill>
                  <a:sysClr val="windowText" lastClr="000000"/>
                </a:solidFill>
              </a:rPr>
              <a:t>PROVE PARALLELE</a:t>
            </a:r>
            <a:r>
              <a:rPr lang="it-IT" sz="1400" baseline="0" dirty="0" smtClean="0">
                <a:solidFill>
                  <a:srgbClr val="FF0000"/>
                </a:solidFill>
              </a:rPr>
              <a:t>-MATEMATICA-</a:t>
            </a:r>
            <a:r>
              <a:rPr lang="it-IT" sz="1400" baseline="0" dirty="0" smtClean="0">
                <a:solidFill>
                  <a:sysClr val="windowText" lastClr="000000"/>
                </a:solidFill>
              </a:rPr>
              <a:t>PLESSI ARTE-SORRENTI-SOLE</a:t>
            </a:r>
            <a:r>
              <a:rPr lang="it-IT" sz="1400" baseline="0" dirty="0" smtClean="0">
                <a:solidFill>
                  <a:schemeClr val="tx1"/>
                </a:solidFill>
              </a:rPr>
              <a:t>-</a:t>
            </a:r>
            <a:r>
              <a:rPr lang="it-IT" sz="1400" baseline="0" dirty="0" smtClean="0">
                <a:solidFill>
                  <a:sysClr val="windowText" lastClr="000000"/>
                </a:solidFill>
              </a:rPr>
              <a:t>CLASSI 4^</a:t>
            </a:r>
            <a:endParaRPr lang="it-IT" sz="14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MAT.ARTE</c:v>
                </c:pt>
                <c:pt idx="1">
                  <c:v>4B</c:v>
                </c:pt>
                <c:pt idx="3">
                  <c:v>4A-MAT.SORR.</c:v>
                </c:pt>
                <c:pt idx="4">
                  <c:v>4B</c:v>
                </c:pt>
                <c:pt idx="6">
                  <c:v>4A-MAT.SOLE</c:v>
                </c:pt>
                <c:pt idx="7">
                  <c:v>4B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0.06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MAT.ARTE</c:v>
                </c:pt>
                <c:pt idx="1">
                  <c:v>4B</c:v>
                </c:pt>
                <c:pt idx="3">
                  <c:v>4A-MAT.SORR.</c:v>
                </c:pt>
                <c:pt idx="4">
                  <c:v>4B</c:v>
                </c:pt>
                <c:pt idx="6">
                  <c:v>4A-MAT.SOLE</c:v>
                </c:pt>
                <c:pt idx="7">
                  <c:v>4B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</c:v>
                </c:pt>
                <c:pt idx="1">
                  <c:v>0.35</c:v>
                </c:pt>
                <c:pt idx="3">
                  <c:v>0.06</c:v>
                </c:pt>
                <c:pt idx="4">
                  <c:v>0.38</c:v>
                </c:pt>
                <c:pt idx="6">
                  <c:v>0.33</c:v>
                </c:pt>
                <c:pt idx="7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MAT.ARTE</c:v>
                </c:pt>
                <c:pt idx="1">
                  <c:v>4B</c:v>
                </c:pt>
                <c:pt idx="3">
                  <c:v>4A-MAT.SORR.</c:v>
                </c:pt>
                <c:pt idx="4">
                  <c:v>4B</c:v>
                </c:pt>
                <c:pt idx="6">
                  <c:v>4A-MAT.SOLE</c:v>
                </c:pt>
                <c:pt idx="7">
                  <c:v>4B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0.15</c:v>
                </c:pt>
                <c:pt idx="1">
                  <c:v>0.35</c:v>
                </c:pt>
                <c:pt idx="3">
                  <c:v>0.13</c:v>
                </c:pt>
                <c:pt idx="4">
                  <c:v>0.34</c:v>
                </c:pt>
                <c:pt idx="6">
                  <c:v>0.17</c:v>
                </c:pt>
                <c:pt idx="7">
                  <c:v>0.31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MAT.ARTE</c:v>
                </c:pt>
                <c:pt idx="1">
                  <c:v>4B</c:v>
                </c:pt>
                <c:pt idx="3">
                  <c:v>4A-MAT.SORR.</c:v>
                </c:pt>
                <c:pt idx="4">
                  <c:v>4B</c:v>
                </c:pt>
                <c:pt idx="6">
                  <c:v>4A-MAT.SOLE</c:v>
                </c:pt>
                <c:pt idx="7">
                  <c:v>4B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0.4</c:v>
                </c:pt>
                <c:pt idx="1">
                  <c:v>0.15</c:v>
                </c:pt>
                <c:pt idx="3">
                  <c:v>0.25</c:v>
                </c:pt>
                <c:pt idx="4">
                  <c:v>0.14000000000000001</c:v>
                </c:pt>
                <c:pt idx="6">
                  <c:v>0.33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MAT.ARTE</c:v>
                </c:pt>
                <c:pt idx="1">
                  <c:v>4B</c:v>
                </c:pt>
                <c:pt idx="3">
                  <c:v>4A-MAT.SORR.</c:v>
                </c:pt>
                <c:pt idx="4">
                  <c:v>4B</c:v>
                </c:pt>
                <c:pt idx="6">
                  <c:v>4A-MAT.SOLE</c:v>
                </c:pt>
                <c:pt idx="7">
                  <c:v>4B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0.4</c:v>
                </c:pt>
                <c:pt idx="1">
                  <c:v>0.1</c:v>
                </c:pt>
                <c:pt idx="3">
                  <c:v>0.5</c:v>
                </c:pt>
                <c:pt idx="4">
                  <c:v>0.14000000000000001</c:v>
                </c:pt>
                <c:pt idx="6">
                  <c:v>0.17</c:v>
                </c:pt>
                <c:pt idx="7">
                  <c:v>0.46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4A MAT.ARTE</c:v>
                </c:pt>
                <c:pt idx="1">
                  <c:v>4B</c:v>
                </c:pt>
                <c:pt idx="3">
                  <c:v>4A-MAT.SORR.</c:v>
                </c:pt>
                <c:pt idx="4">
                  <c:v>4B</c:v>
                </c:pt>
                <c:pt idx="6">
                  <c:v>4A-MAT.SOLE</c:v>
                </c:pt>
                <c:pt idx="7">
                  <c:v>4B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069760"/>
        <c:axId val="272071296"/>
        <c:axId val="0"/>
      </c:bar3DChart>
      <c:catAx>
        <c:axId val="272069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272071296"/>
        <c:crosses val="autoZero"/>
        <c:auto val="1"/>
        <c:lblAlgn val="ctr"/>
        <c:lblOffset val="100"/>
        <c:noMultiLvlLbl val="0"/>
      </c:catAx>
      <c:valAx>
        <c:axId val="2720712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720697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cmpd="sng">
      <a:solidFill>
        <a:srgbClr val="F79646">
          <a:lumMod val="75000"/>
        </a:srgbClr>
      </a:solidFill>
    </a:ln>
  </c:sp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ysClr val="windowText" lastClr="000000"/>
                </a:solidFill>
              </a:defRPr>
            </a:pPr>
            <a:r>
              <a:rPr lang="it-IT" sz="1400" b="1" dirty="0" smtClean="0">
                <a:solidFill>
                  <a:sysClr val="windowText" lastClr="000000"/>
                </a:solidFill>
              </a:rPr>
              <a:t>PROVE</a:t>
            </a:r>
            <a:r>
              <a:rPr lang="it-IT" sz="1400" b="1" baseline="0" dirty="0" smtClean="0">
                <a:solidFill>
                  <a:sysClr val="windowText" lastClr="000000"/>
                </a:solidFill>
              </a:rPr>
              <a:t> PARALLELE</a:t>
            </a:r>
            <a:r>
              <a:rPr lang="it-IT" sz="1400" b="1" dirty="0" smtClean="0">
                <a:solidFill>
                  <a:srgbClr val="FF0000"/>
                </a:solidFill>
              </a:rPr>
              <a:t>-ITALIANO-</a:t>
            </a:r>
            <a:r>
              <a:rPr lang="it-IT" sz="1400" dirty="0" smtClean="0">
                <a:solidFill>
                  <a:sysClr val="windowText" lastClr="000000"/>
                </a:solidFill>
              </a:rPr>
              <a:t>PLESSI ARTE-SORRENTI-SOLE</a:t>
            </a:r>
            <a:r>
              <a:rPr lang="it-IT" sz="1400" baseline="0" dirty="0" smtClean="0">
                <a:solidFill>
                  <a:sysClr val="windowText" lastClr="000000"/>
                </a:solidFill>
              </a:rPr>
              <a:t> –CLASSE 5</a:t>
            </a:r>
            <a:r>
              <a:rPr lang="it-IT" sz="1400" baseline="0" dirty="0">
                <a:solidFill>
                  <a:sysClr val="windowText" lastClr="000000"/>
                </a:solidFill>
              </a:rPr>
              <a:t>^</a:t>
            </a:r>
            <a:endParaRPr lang="it-IT" sz="14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147557164430289"/>
          <c:y val="2.2046161537606933E-2"/>
        </c:manualLayout>
      </c:layout>
      <c:overlay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Foglio1!$E$71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ITA.ARTE</c:v>
                </c:pt>
                <c:pt idx="1">
                  <c:v>5B</c:v>
                </c:pt>
                <c:pt idx="3">
                  <c:v>5A-ITA.SORR.</c:v>
                </c:pt>
                <c:pt idx="4">
                  <c:v>5B</c:v>
                </c:pt>
                <c:pt idx="6">
                  <c:v>5A-ITA-.SOLE</c:v>
                </c:pt>
                <c:pt idx="7">
                  <c:v>5B</c:v>
                </c:pt>
              </c:strCache>
            </c:strRef>
          </c:cat>
          <c:val>
            <c:numRef>
              <c:f>Foglio1!$F$71:$M$71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Foglio1!$E$72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ITA.ARTE</c:v>
                </c:pt>
                <c:pt idx="1">
                  <c:v>5B</c:v>
                </c:pt>
                <c:pt idx="3">
                  <c:v>5A-ITA.SORR.</c:v>
                </c:pt>
                <c:pt idx="4">
                  <c:v>5B</c:v>
                </c:pt>
                <c:pt idx="6">
                  <c:v>5A-ITA-.SOLE</c:v>
                </c:pt>
                <c:pt idx="7">
                  <c:v>5B</c:v>
                </c:pt>
              </c:strCache>
            </c:strRef>
          </c:cat>
          <c:val>
            <c:numRef>
              <c:f>Foglio1!$F$72:$M$72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0.25</c:v>
                </c:pt>
                <c:pt idx="6">
                  <c:v>7.0000000000000007E-2</c:v>
                </c:pt>
                <c:pt idx="7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Foglio1!$E$73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ITA.ARTE</c:v>
                </c:pt>
                <c:pt idx="1">
                  <c:v>5B</c:v>
                </c:pt>
                <c:pt idx="3">
                  <c:v>5A-ITA.SORR.</c:v>
                </c:pt>
                <c:pt idx="4">
                  <c:v>5B</c:v>
                </c:pt>
                <c:pt idx="6">
                  <c:v>5A-ITA-.SOLE</c:v>
                </c:pt>
                <c:pt idx="7">
                  <c:v>5B</c:v>
                </c:pt>
              </c:strCache>
            </c:strRef>
          </c:cat>
          <c:val>
            <c:numRef>
              <c:f>Foglio1!$F$73:$M$73</c:f>
              <c:numCache>
                <c:formatCode>0%</c:formatCode>
                <c:ptCount val="8"/>
                <c:pt idx="0">
                  <c:v>0.18</c:v>
                </c:pt>
                <c:pt idx="1">
                  <c:v>0.34</c:v>
                </c:pt>
                <c:pt idx="3">
                  <c:v>0.34</c:v>
                </c:pt>
                <c:pt idx="4">
                  <c:v>0.3</c:v>
                </c:pt>
                <c:pt idx="6">
                  <c:v>0.33</c:v>
                </c:pt>
                <c:pt idx="7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Foglio1!$E$74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ITA.ARTE</c:v>
                </c:pt>
                <c:pt idx="1">
                  <c:v>5B</c:v>
                </c:pt>
                <c:pt idx="3">
                  <c:v>5A-ITA.SORR.</c:v>
                </c:pt>
                <c:pt idx="4">
                  <c:v>5B</c:v>
                </c:pt>
                <c:pt idx="6">
                  <c:v>5A-ITA-.SOLE</c:v>
                </c:pt>
                <c:pt idx="7">
                  <c:v>5B</c:v>
                </c:pt>
              </c:strCache>
            </c:strRef>
          </c:cat>
          <c:val>
            <c:numRef>
              <c:f>Foglio1!$F$74:$M$74</c:f>
              <c:numCache>
                <c:formatCode>0%</c:formatCode>
                <c:ptCount val="8"/>
                <c:pt idx="0">
                  <c:v>0.27</c:v>
                </c:pt>
                <c:pt idx="1">
                  <c:v>0.33</c:v>
                </c:pt>
                <c:pt idx="3">
                  <c:v>0.33</c:v>
                </c:pt>
                <c:pt idx="4">
                  <c:v>0.2</c:v>
                </c:pt>
                <c:pt idx="6">
                  <c:v>0.27</c:v>
                </c:pt>
                <c:pt idx="7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Foglio1!$E$75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ITA.ARTE</c:v>
                </c:pt>
                <c:pt idx="1">
                  <c:v>5B</c:v>
                </c:pt>
                <c:pt idx="3">
                  <c:v>5A-ITA.SORR.</c:v>
                </c:pt>
                <c:pt idx="4">
                  <c:v>5B</c:v>
                </c:pt>
                <c:pt idx="6">
                  <c:v>5A-ITA-.SOLE</c:v>
                </c:pt>
                <c:pt idx="7">
                  <c:v>5B</c:v>
                </c:pt>
              </c:strCache>
            </c:strRef>
          </c:cat>
          <c:val>
            <c:numRef>
              <c:f>Foglio1!$F$75:$M$75</c:f>
              <c:numCache>
                <c:formatCode>0%</c:formatCode>
                <c:ptCount val="8"/>
                <c:pt idx="0">
                  <c:v>0.55000000000000004</c:v>
                </c:pt>
                <c:pt idx="1">
                  <c:v>0.33</c:v>
                </c:pt>
                <c:pt idx="3">
                  <c:v>0.33</c:v>
                </c:pt>
                <c:pt idx="4">
                  <c:v>0.25</c:v>
                </c:pt>
                <c:pt idx="6">
                  <c:v>0.2</c:v>
                </c:pt>
                <c:pt idx="7">
                  <c:v>0.53</c:v>
                </c:pt>
              </c:numCache>
            </c:numRef>
          </c:val>
        </c:ser>
        <c:ser>
          <c:idx val="5"/>
          <c:order val="5"/>
          <c:tx>
            <c:strRef>
              <c:f>Foglio1!$E$76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strRef>
              <c:f>Foglio1!$F$70:$M$70</c:f>
              <c:strCache>
                <c:ptCount val="8"/>
                <c:pt idx="0">
                  <c:v>5A ITA.ARTE</c:v>
                </c:pt>
                <c:pt idx="1">
                  <c:v>5B</c:v>
                </c:pt>
                <c:pt idx="3">
                  <c:v>5A-ITA.SORR.</c:v>
                </c:pt>
                <c:pt idx="4">
                  <c:v>5B</c:v>
                </c:pt>
                <c:pt idx="6">
                  <c:v>5A-ITA-.SOLE</c:v>
                </c:pt>
                <c:pt idx="7">
                  <c:v>5B</c:v>
                </c:pt>
              </c:strCache>
            </c:strRef>
          </c:cat>
          <c:val>
            <c:numRef>
              <c:f>Foglio1!$F$76:$M$76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</c:v>
                </c:pt>
                <c:pt idx="7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175872"/>
        <c:axId val="272177408"/>
        <c:axId val="0"/>
      </c:bar3DChart>
      <c:catAx>
        <c:axId val="272175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72177408"/>
        <c:crosses val="autoZero"/>
        <c:auto val="1"/>
        <c:lblAlgn val="ctr"/>
        <c:lblOffset val="100"/>
        <c:noMultiLvlLbl val="0"/>
      </c:catAx>
      <c:valAx>
        <c:axId val="2721774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72175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cmpd="sng">
      <a:solidFill>
        <a:srgbClr val="F79646">
          <a:lumMod val="75000"/>
          <a:alpha val="88000"/>
        </a:srgbClr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D4745-C95A-497F-80E5-F343388D0649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A7157-5F1C-45D8-91BF-2D229392F8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9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7157-5F1C-45D8-91BF-2D229392F8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9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A7157-5F1C-45D8-91BF-2D229392F8F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32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65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81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40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4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14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33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9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84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EC140-2BA5-497F-8961-C7B8AA8ECB60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F963-8BEE-4E75-8731-FC0CDD40A4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50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080667"/>
            <a:ext cx="7918648" cy="14700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984776" cy="1800200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MONITORAGGIO –PROVE PARALLELE-</a:t>
            </a:r>
            <a:r>
              <a:rPr lang="it-IT" sz="1400" b="1" dirty="0" smtClean="0">
                <a:solidFill>
                  <a:srgbClr val="FF0000"/>
                </a:solidFill>
              </a:rPr>
              <a:t> </a:t>
            </a:r>
            <a:r>
              <a:rPr lang="it-IT" sz="1800" b="1" dirty="0" smtClean="0">
                <a:solidFill>
                  <a:srgbClr val="FF0000"/>
                </a:solidFill>
              </a:rPr>
              <a:t>SCUOLA PRIMARIA  </a:t>
            </a:r>
          </a:p>
          <a:p>
            <a:r>
              <a:rPr lang="it-IT" sz="1800" b="1" dirty="0" smtClean="0">
                <a:solidFill>
                  <a:srgbClr val="FF0000"/>
                </a:solidFill>
              </a:rPr>
              <a:t>A.S 2017 /2018</a:t>
            </a:r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           DIRIGENTE SCOLASTICO                                                   </a:t>
            </a:r>
          </a:p>
          <a:p>
            <a:pPr algn="l"/>
            <a:r>
              <a:rPr lang="it-IT" sz="1400" b="1" dirty="0" smtClean="0">
                <a:solidFill>
                  <a:schemeClr val="tx1"/>
                </a:solidFill>
              </a:rPr>
              <a:t>        DOTT.SSA RACHELE ANNA DONNICI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4" y="260648"/>
            <a:ext cx="8574434" cy="146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2" y="2006749"/>
            <a:ext cx="8264971" cy="23042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40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08818"/>
              </p:ext>
            </p:extLst>
          </p:nvPr>
        </p:nvGraphicFramePr>
        <p:xfrm>
          <a:off x="323528" y="260648"/>
          <a:ext cx="835292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24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913193"/>
              </p:ext>
            </p:extLst>
          </p:nvPr>
        </p:nvGraphicFramePr>
        <p:xfrm>
          <a:off x="611560" y="188640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0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936052"/>
              </p:ext>
            </p:extLst>
          </p:nvPr>
        </p:nvGraphicFramePr>
        <p:xfrm>
          <a:off x="467544" y="476672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35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874670"/>
              </p:ext>
            </p:extLst>
          </p:nvPr>
        </p:nvGraphicFramePr>
        <p:xfrm>
          <a:off x="395536" y="260648"/>
          <a:ext cx="842493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12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735235"/>
              </p:ext>
            </p:extLst>
          </p:nvPr>
        </p:nvGraphicFramePr>
        <p:xfrm>
          <a:off x="539552" y="332656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69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281916"/>
              </p:ext>
            </p:extLst>
          </p:nvPr>
        </p:nvGraphicFramePr>
        <p:xfrm>
          <a:off x="467544" y="260648"/>
          <a:ext cx="813690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346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23"/>
              </p:ext>
            </p:extLst>
          </p:nvPr>
        </p:nvGraphicFramePr>
        <p:xfrm>
          <a:off x="683568" y="260648"/>
          <a:ext cx="777686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074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009758"/>
              </p:ext>
            </p:extLst>
          </p:nvPr>
        </p:nvGraphicFramePr>
        <p:xfrm>
          <a:off x="467544" y="332656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888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852936"/>
            <a:ext cx="7272808" cy="208823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 REFERENTE VALUTAZIONE</a:t>
            </a:r>
            <a:br>
              <a:rPr lang="it-IT" sz="2000" b="1" dirty="0" smtClean="0">
                <a:solidFill>
                  <a:srgbClr val="FF0000"/>
                </a:solidFill>
              </a:rPr>
            </a:br>
            <a:r>
              <a:rPr lang="it-IT" sz="1800" b="1" dirty="0" smtClean="0">
                <a:solidFill>
                  <a:schemeClr val="tx1"/>
                </a:solidFill>
              </a:rPr>
              <a:t>                    INS.LOREDANA CAVALLI</a:t>
            </a:r>
            <a:br>
              <a:rPr lang="it-IT" sz="1800" b="1" dirty="0" smtClean="0">
                <a:solidFill>
                  <a:schemeClr val="tx1"/>
                </a:solidFill>
              </a:rPr>
            </a:br>
            <a:endParaRPr lang="it-IT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19075"/>
            <a:ext cx="8510587" cy="641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5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288925"/>
            <a:ext cx="8004175" cy="6280150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7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351837" cy="6048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4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25438"/>
            <a:ext cx="8437563" cy="620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0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95275"/>
            <a:ext cx="8424863" cy="626745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4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4963"/>
            <a:ext cx="8351837" cy="61880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242010"/>
              </p:ext>
            </p:extLst>
          </p:nvPr>
        </p:nvGraphicFramePr>
        <p:xfrm>
          <a:off x="323528" y="476672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055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997118"/>
              </p:ext>
            </p:extLst>
          </p:nvPr>
        </p:nvGraphicFramePr>
        <p:xfrm>
          <a:off x="395536" y="332656"/>
          <a:ext cx="8496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995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80</Words>
  <Application>Microsoft Office PowerPoint</Application>
  <PresentationFormat>Presentazione su schermo (4:3)</PresentationFormat>
  <Paragraphs>18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REFERENTE VALUTAZIONE                     INS.LOREDANA CAVALLI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92</cp:revision>
  <dcterms:created xsi:type="dcterms:W3CDTF">2018-02-03T22:03:41Z</dcterms:created>
  <dcterms:modified xsi:type="dcterms:W3CDTF">2018-02-07T19:57:06Z</dcterms:modified>
</cp:coreProperties>
</file>