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FB46"/>
    <a:srgbClr val="E553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09DF0-DB31-47F9-8B9F-792C99575F53}" type="doc">
      <dgm:prSet loTypeId="urn:microsoft.com/office/officeart/2005/8/layout/hProcess7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3F2F751A-A87E-4A27-8F80-9D600B338D64}">
      <dgm:prSet phldrT="[Testo]"/>
      <dgm:spPr/>
      <dgm:t>
        <a:bodyPr/>
        <a:lstStyle/>
        <a:p>
          <a:r>
            <a:rPr lang="it-IT" dirty="0" err="1" smtClean="0"/>
            <a:t>Foul</a:t>
          </a:r>
          <a:r>
            <a:rPr lang="it-IT" dirty="0" smtClean="0"/>
            <a:t> </a:t>
          </a:r>
          <a:endParaRPr lang="it-IT" dirty="0"/>
        </a:p>
      </dgm:t>
    </dgm:pt>
    <dgm:pt modelId="{2A34E488-517D-4BFF-8EE4-20C9E1E736C7}" type="parTrans" cxnId="{18671932-2C54-4777-AC14-6755E39A4994}">
      <dgm:prSet/>
      <dgm:spPr/>
      <dgm:t>
        <a:bodyPr/>
        <a:lstStyle/>
        <a:p>
          <a:endParaRPr lang="it-IT"/>
        </a:p>
      </dgm:t>
    </dgm:pt>
    <dgm:pt modelId="{CB3BE5FA-09B3-44D8-BA0B-66C7C3166103}" type="sibTrans" cxnId="{18671932-2C54-4777-AC14-6755E39A4994}">
      <dgm:prSet/>
      <dgm:spPr/>
      <dgm:t>
        <a:bodyPr/>
        <a:lstStyle/>
        <a:p>
          <a:endParaRPr lang="it-IT"/>
        </a:p>
      </dgm:t>
    </dgm:pt>
    <dgm:pt modelId="{1758C8E2-A0A1-496A-9DA0-6AD92FC94214}">
      <dgm:prSet phldrT="[Testo]"/>
      <dgm:spPr/>
      <dgm:t>
        <a:bodyPr/>
        <a:lstStyle/>
        <a:p>
          <a:endParaRPr lang="it-IT" dirty="0"/>
        </a:p>
      </dgm:t>
    </dgm:pt>
    <dgm:pt modelId="{260DDD60-929C-456E-98FD-B853F825A0B8}" type="parTrans" cxnId="{80C96870-43B0-4308-8560-33DB2E87499F}">
      <dgm:prSet/>
      <dgm:spPr/>
      <dgm:t>
        <a:bodyPr/>
        <a:lstStyle/>
        <a:p>
          <a:endParaRPr lang="it-IT"/>
        </a:p>
      </dgm:t>
    </dgm:pt>
    <dgm:pt modelId="{3DC351F5-FD25-40EA-BD4C-8E1915406231}" type="sibTrans" cxnId="{80C96870-43B0-4308-8560-33DB2E87499F}">
      <dgm:prSet/>
      <dgm:spPr/>
      <dgm:t>
        <a:bodyPr/>
        <a:lstStyle/>
        <a:p>
          <a:endParaRPr lang="it-IT"/>
        </a:p>
      </dgm:t>
    </dgm:pt>
    <dgm:pt modelId="{8E26C32C-22F4-4F96-BE0A-CAD9C7EBD1B4}">
      <dgm:prSet phldrT="[Tes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3AE43828-2D48-4D41-BA07-60FE4FA156EE}" type="parTrans" cxnId="{346BA110-D4C5-4E8F-9D3A-F7E52C293A70}">
      <dgm:prSet/>
      <dgm:spPr/>
      <dgm:t>
        <a:bodyPr/>
        <a:lstStyle/>
        <a:p>
          <a:endParaRPr lang="it-IT"/>
        </a:p>
      </dgm:t>
    </dgm:pt>
    <dgm:pt modelId="{A0865FF2-1542-4B8D-94EB-7C2ABC810C40}" type="sibTrans" cxnId="{346BA110-D4C5-4E8F-9D3A-F7E52C293A70}">
      <dgm:prSet/>
      <dgm:spPr/>
      <dgm:t>
        <a:bodyPr/>
        <a:lstStyle/>
        <a:p>
          <a:endParaRPr lang="it-IT"/>
        </a:p>
      </dgm:t>
    </dgm:pt>
    <dgm:pt modelId="{414FBB5A-AACB-4F50-93F9-75C68369FADB}">
      <dgm:prSet phldrT="[Testo]" phldr="1"/>
      <dgm:spPr/>
      <dgm:t>
        <a:bodyPr/>
        <a:lstStyle/>
        <a:p>
          <a:endParaRPr lang="it-IT" dirty="0"/>
        </a:p>
      </dgm:t>
    </dgm:pt>
    <dgm:pt modelId="{CD51D024-5096-4F3D-9099-9B715C6D2D70}" type="parTrans" cxnId="{7BEA04F1-7B09-4602-BBFD-845B8DB0A38B}">
      <dgm:prSet/>
      <dgm:spPr/>
      <dgm:t>
        <a:bodyPr/>
        <a:lstStyle/>
        <a:p>
          <a:endParaRPr lang="it-IT"/>
        </a:p>
      </dgm:t>
    </dgm:pt>
    <dgm:pt modelId="{2A48B7D8-1664-4590-9280-19D76E5E6EDD}" type="sibTrans" cxnId="{7BEA04F1-7B09-4602-BBFD-845B8DB0A38B}">
      <dgm:prSet/>
      <dgm:spPr/>
      <dgm:t>
        <a:bodyPr/>
        <a:lstStyle/>
        <a:p>
          <a:endParaRPr lang="it-IT"/>
        </a:p>
      </dgm:t>
    </dgm:pt>
    <dgm:pt modelId="{0529821E-349E-4BBB-B62C-934A5B5742F7}">
      <dgm:prSet phldrT="[Tes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A35D53E6-6659-4611-9451-199513887906}" type="parTrans" cxnId="{7707D49B-B58A-4EE1-A6E6-C4553EF20971}">
      <dgm:prSet/>
      <dgm:spPr/>
      <dgm:t>
        <a:bodyPr/>
        <a:lstStyle/>
        <a:p>
          <a:endParaRPr lang="it-IT"/>
        </a:p>
      </dgm:t>
    </dgm:pt>
    <dgm:pt modelId="{641D539B-F7D2-44B5-93CD-FEB789A28BF8}" type="sibTrans" cxnId="{7707D49B-B58A-4EE1-A6E6-C4553EF20971}">
      <dgm:prSet/>
      <dgm:spPr/>
      <dgm:t>
        <a:bodyPr/>
        <a:lstStyle/>
        <a:p>
          <a:endParaRPr lang="it-IT"/>
        </a:p>
      </dgm:t>
    </dgm:pt>
    <dgm:pt modelId="{5E8EFAFE-AAE1-4383-9D16-76BBD5DE1D1B}">
      <dgm:prSet phldrT="[Testo]" phldr="1"/>
      <dgm:spPr/>
      <dgm:t>
        <a:bodyPr/>
        <a:lstStyle/>
        <a:p>
          <a:endParaRPr lang="it-IT" dirty="0"/>
        </a:p>
      </dgm:t>
    </dgm:pt>
    <dgm:pt modelId="{94EBE5AE-A1C7-47B0-BAB5-34E1117C6CA3}" type="parTrans" cxnId="{57DF3E12-4626-4248-9884-CA18A37EF7AD}">
      <dgm:prSet/>
      <dgm:spPr/>
      <dgm:t>
        <a:bodyPr/>
        <a:lstStyle/>
        <a:p>
          <a:endParaRPr lang="it-IT"/>
        </a:p>
      </dgm:t>
    </dgm:pt>
    <dgm:pt modelId="{159A1E0D-F0AB-4D04-8E66-7D3E404D65BB}" type="sibTrans" cxnId="{57DF3E12-4626-4248-9884-CA18A37EF7AD}">
      <dgm:prSet/>
      <dgm:spPr/>
      <dgm:t>
        <a:bodyPr/>
        <a:lstStyle/>
        <a:p>
          <a:endParaRPr lang="it-IT"/>
        </a:p>
      </dgm:t>
    </dgm:pt>
    <dgm:pt modelId="{C7562304-0B41-4253-82E5-1631EFECDF4F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Haricots Is the </a:t>
          </a:r>
          <a:r>
            <a:rPr lang="fr-FR" dirty="0" err="1" smtClean="0">
              <a:solidFill>
                <a:schemeClr val="tx1"/>
              </a:solidFill>
            </a:rPr>
            <a:t>Foal</a:t>
          </a:r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err="1" smtClean="0">
              <a:solidFill>
                <a:schemeClr val="tx1"/>
              </a:solidFill>
            </a:rPr>
            <a:t>we</a:t>
          </a:r>
          <a:r>
            <a:rPr lang="fr-FR" dirty="0" smtClean="0">
              <a:solidFill>
                <a:schemeClr val="tx1"/>
              </a:solidFill>
            </a:rPr>
            <a:t> brassage It and put </a:t>
          </a:r>
          <a:r>
            <a:rPr lang="fr-FR" dirty="0" err="1" smtClean="0">
              <a:solidFill>
                <a:schemeClr val="tx1"/>
              </a:solidFill>
            </a:rPr>
            <a:t>some</a:t>
          </a:r>
          <a:r>
            <a:rPr lang="fr-FR" dirty="0" smtClean="0">
              <a:solidFill>
                <a:schemeClr val="tx1"/>
              </a:solidFill>
            </a:rPr>
            <a:t> tomates , olive </a:t>
          </a:r>
          <a:r>
            <a:rPr lang="fr-FR" dirty="0" err="1" smtClean="0">
              <a:solidFill>
                <a:schemeClr val="tx1"/>
              </a:solidFill>
            </a:rPr>
            <a:t>oil</a:t>
          </a:r>
          <a:r>
            <a:rPr lang="fr-FR" dirty="0" smtClean="0">
              <a:solidFill>
                <a:schemeClr val="tx1"/>
              </a:solidFill>
            </a:rPr>
            <a:t>  and </a:t>
          </a:r>
          <a:r>
            <a:rPr lang="fr-FR" dirty="0" err="1" smtClean="0">
              <a:solidFill>
                <a:schemeClr val="tx1"/>
              </a:solidFill>
            </a:rPr>
            <a:t>some</a:t>
          </a:r>
          <a:r>
            <a:rPr lang="fr-FR" dirty="0" smtClean="0">
              <a:solidFill>
                <a:schemeClr val="tx1"/>
              </a:solidFill>
            </a:rPr>
            <a:t> persil on </a:t>
          </a:r>
          <a:r>
            <a:rPr lang="fr-FR" dirty="0" err="1" smtClean="0">
              <a:solidFill>
                <a:schemeClr val="tx1"/>
              </a:solidFill>
            </a:rPr>
            <a:t>it</a:t>
          </a:r>
          <a:r>
            <a:rPr lang="fr-FR" dirty="0" smtClean="0">
              <a:solidFill>
                <a:schemeClr val="tx1"/>
              </a:solidFill>
            </a:rPr>
            <a:t>.</a:t>
          </a:r>
        </a:p>
      </dgm:t>
    </dgm:pt>
    <dgm:pt modelId="{0B4DB410-FE81-47CF-8BBD-17DD9D8B9091}" type="parTrans" cxnId="{86D034F1-2420-4543-B95E-99D2BAB29C0B}">
      <dgm:prSet/>
      <dgm:spPr/>
      <dgm:t>
        <a:bodyPr/>
        <a:lstStyle/>
        <a:p>
          <a:endParaRPr lang="it-IT"/>
        </a:p>
      </dgm:t>
    </dgm:pt>
    <dgm:pt modelId="{6561D5EA-8CC6-4EF8-9657-13E96B351C11}" type="sibTrans" cxnId="{86D034F1-2420-4543-B95E-99D2BAB29C0B}">
      <dgm:prSet/>
      <dgm:spPr/>
      <dgm:t>
        <a:bodyPr/>
        <a:lstStyle/>
        <a:p>
          <a:endParaRPr lang="it-IT"/>
        </a:p>
      </dgm:t>
    </dgm:pt>
    <dgm:pt modelId="{CC2D9889-D93A-4D91-9104-FDFEF16F1F3C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You Can </a:t>
          </a:r>
          <a:r>
            <a:rPr lang="fr-FR" dirty="0" err="1" smtClean="0">
              <a:solidFill>
                <a:schemeClr val="tx1"/>
              </a:solidFill>
            </a:rPr>
            <a:t>buy</a:t>
          </a:r>
          <a:r>
            <a:rPr lang="fr-FR" dirty="0" smtClean="0">
              <a:solidFill>
                <a:schemeClr val="tx1"/>
              </a:solidFill>
            </a:rPr>
            <a:t> It </a:t>
          </a:r>
          <a:r>
            <a:rPr lang="fr-FR" dirty="0" err="1" smtClean="0">
              <a:solidFill>
                <a:schemeClr val="tx1"/>
              </a:solidFill>
            </a:rPr>
            <a:t>from</a:t>
          </a:r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err="1" smtClean="0">
              <a:solidFill>
                <a:schemeClr val="tx1"/>
              </a:solidFill>
            </a:rPr>
            <a:t>special</a:t>
          </a:r>
          <a:r>
            <a:rPr lang="fr-FR" dirty="0" smtClean="0">
              <a:solidFill>
                <a:schemeClr val="tx1"/>
              </a:solidFill>
            </a:rPr>
            <a:t> places if </a:t>
          </a:r>
          <a:r>
            <a:rPr lang="fr-FR" dirty="0" err="1" smtClean="0">
              <a:solidFill>
                <a:schemeClr val="tx1"/>
              </a:solidFill>
            </a:rPr>
            <a:t>you</a:t>
          </a:r>
          <a:r>
            <a:rPr lang="fr-FR" dirty="0" smtClean="0">
              <a:solidFill>
                <a:schemeClr val="tx1"/>
              </a:solidFill>
            </a:rPr>
            <a:t> dont </a:t>
          </a:r>
          <a:r>
            <a:rPr lang="fr-FR" dirty="0" err="1" smtClean="0">
              <a:solidFill>
                <a:schemeClr val="tx1"/>
              </a:solidFill>
            </a:rPr>
            <a:t>want</a:t>
          </a:r>
          <a:r>
            <a:rPr lang="fr-FR" dirty="0" smtClean="0">
              <a:solidFill>
                <a:schemeClr val="tx1"/>
              </a:solidFill>
            </a:rPr>
            <a:t> to </a:t>
          </a:r>
          <a:r>
            <a:rPr lang="fr-FR" dirty="0" err="1" smtClean="0">
              <a:solidFill>
                <a:schemeClr val="tx1"/>
              </a:solidFill>
            </a:rPr>
            <a:t>make</a:t>
          </a:r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err="1" smtClean="0">
              <a:solidFill>
                <a:schemeClr val="tx1"/>
              </a:solidFill>
            </a:rPr>
            <a:t>it</a:t>
          </a:r>
          <a:r>
            <a:rPr lang="fr-FR" dirty="0" smtClean="0">
              <a:solidFill>
                <a:schemeClr val="tx1"/>
              </a:solidFill>
            </a:rPr>
            <a:t>  </a:t>
          </a:r>
          <a:r>
            <a:rPr lang="fr-FR" dirty="0" err="1" smtClean="0">
              <a:solidFill>
                <a:schemeClr val="tx1"/>
              </a:solidFill>
            </a:rPr>
            <a:t>at</a:t>
          </a:r>
          <a:r>
            <a:rPr lang="fr-FR" dirty="0" smtClean="0">
              <a:solidFill>
                <a:schemeClr val="tx1"/>
              </a:solidFill>
            </a:rPr>
            <a:t> the house.   </a:t>
          </a:r>
          <a:endParaRPr lang="en-US" dirty="0" smtClean="0">
            <a:solidFill>
              <a:schemeClr val="tx1"/>
            </a:solidFill>
          </a:endParaRPr>
        </a:p>
      </dgm:t>
    </dgm:pt>
    <dgm:pt modelId="{BA12A9F0-6E0A-4FAA-969D-990615B24A23}" type="parTrans" cxnId="{31F0E7CC-0E3D-40A2-B210-3406677E6E50}">
      <dgm:prSet/>
      <dgm:spPr/>
      <dgm:t>
        <a:bodyPr/>
        <a:lstStyle/>
        <a:p>
          <a:endParaRPr lang="it-IT"/>
        </a:p>
      </dgm:t>
    </dgm:pt>
    <dgm:pt modelId="{16F6C110-A4D0-48BF-896B-4EBA3FDA8F29}" type="sibTrans" cxnId="{31F0E7CC-0E3D-40A2-B210-3406677E6E50}">
      <dgm:prSet/>
      <dgm:spPr/>
      <dgm:t>
        <a:bodyPr/>
        <a:lstStyle/>
        <a:p>
          <a:endParaRPr lang="it-IT"/>
        </a:p>
      </dgm:t>
    </dgm:pt>
    <dgm:pt modelId="{E41D90F3-8477-4CE6-924F-D74A6DC2D3C3}" type="pres">
      <dgm:prSet presAssocID="{5C409DF0-DB31-47F9-8B9F-792C99575F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543409-0121-4F31-A6F2-E1F3788152F6}" type="pres">
      <dgm:prSet presAssocID="{3F2F751A-A87E-4A27-8F80-9D600B338D64}" presName="compositeNode" presStyleCnt="0">
        <dgm:presLayoutVars>
          <dgm:bulletEnabled val="1"/>
        </dgm:presLayoutVars>
      </dgm:prSet>
      <dgm:spPr/>
    </dgm:pt>
    <dgm:pt modelId="{ADCCB152-B266-46F9-BAB1-116DFE47AFE3}" type="pres">
      <dgm:prSet presAssocID="{3F2F751A-A87E-4A27-8F80-9D600B338D64}" presName="bgRect" presStyleLbl="node1" presStyleIdx="0" presStyleCnt="3" custScaleX="94063" custScaleY="116397" custLinFactNeighborX="-135" custLinFactNeighborY="-3513"/>
      <dgm:spPr/>
      <dgm:t>
        <a:bodyPr/>
        <a:lstStyle/>
        <a:p>
          <a:endParaRPr lang="it-IT"/>
        </a:p>
      </dgm:t>
    </dgm:pt>
    <dgm:pt modelId="{ACA8AC66-210D-4479-94B3-4A381C8C392C}" type="pres">
      <dgm:prSet presAssocID="{3F2F751A-A87E-4A27-8F80-9D600B338D6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D87C9E-B958-4B3C-8C22-F2F20DD65322}" type="pres">
      <dgm:prSet presAssocID="{3F2F751A-A87E-4A27-8F80-9D600B338D6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11DCF2-7161-45F6-8F44-7CC0A6F8CB41}" type="pres">
      <dgm:prSet presAssocID="{CB3BE5FA-09B3-44D8-BA0B-66C7C3166103}" presName="hSp" presStyleCnt="0"/>
      <dgm:spPr/>
    </dgm:pt>
    <dgm:pt modelId="{8C697411-F55F-45DC-AB31-941173A76B72}" type="pres">
      <dgm:prSet presAssocID="{CB3BE5FA-09B3-44D8-BA0B-66C7C3166103}" presName="vProcSp" presStyleCnt="0"/>
      <dgm:spPr/>
    </dgm:pt>
    <dgm:pt modelId="{7507732D-F92F-42CE-BD54-AE2124482E42}" type="pres">
      <dgm:prSet presAssocID="{CB3BE5FA-09B3-44D8-BA0B-66C7C3166103}" presName="vSp1" presStyleCnt="0"/>
      <dgm:spPr/>
    </dgm:pt>
    <dgm:pt modelId="{B8BB5547-5118-4B2A-A6BA-194B11362D62}" type="pres">
      <dgm:prSet presAssocID="{CB3BE5FA-09B3-44D8-BA0B-66C7C3166103}" presName="simulatedConn" presStyleLbl="solidFgAcc1" presStyleIdx="0" presStyleCnt="2"/>
      <dgm:spPr/>
    </dgm:pt>
    <dgm:pt modelId="{53D6A704-2279-4085-A8ED-009453FF6EE2}" type="pres">
      <dgm:prSet presAssocID="{CB3BE5FA-09B3-44D8-BA0B-66C7C3166103}" presName="vSp2" presStyleCnt="0"/>
      <dgm:spPr/>
    </dgm:pt>
    <dgm:pt modelId="{E63CED96-32F9-4777-934F-2AE5DBE8D851}" type="pres">
      <dgm:prSet presAssocID="{CB3BE5FA-09B3-44D8-BA0B-66C7C3166103}" presName="sibTrans" presStyleCnt="0"/>
      <dgm:spPr/>
    </dgm:pt>
    <dgm:pt modelId="{10062BF0-131D-4657-B874-242A8D29A69F}" type="pres">
      <dgm:prSet presAssocID="{8E26C32C-22F4-4F96-BE0A-CAD9C7EBD1B4}" presName="compositeNode" presStyleCnt="0">
        <dgm:presLayoutVars>
          <dgm:bulletEnabled val="1"/>
        </dgm:presLayoutVars>
      </dgm:prSet>
      <dgm:spPr/>
    </dgm:pt>
    <dgm:pt modelId="{6BD80C0F-230E-4078-928B-731E8B384EB5}" type="pres">
      <dgm:prSet presAssocID="{8E26C32C-22F4-4F96-BE0A-CAD9C7EBD1B4}" presName="bgRect" presStyleLbl="node1" presStyleIdx="1" presStyleCnt="3" custScaleY="111338" custLinFactNeighborX="704" custLinFactNeighborY="-548"/>
      <dgm:spPr/>
      <dgm:t>
        <a:bodyPr/>
        <a:lstStyle/>
        <a:p>
          <a:endParaRPr lang="it-IT"/>
        </a:p>
      </dgm:t>
    </dgm:pt>
    <dgm:pt modelId="{4598DBDD-58E1-409A-81BB-FAD500A2AD25}" type="pres">
      <dgm:prSet presAssocID="{8E26C32C-22F4-4F96-BE0A-CAD9C7EBD1B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F49BB9-59FD-4020-A890-CCAE275D577A}" type="pres">
      <dgm:prSet presAssocID="{8E26C32C-22F4-4F96-BE0A-CAD9C7EBD1B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B631B4-7C78-4D36-A527-C554DD4B0FD7}" type="pres">
      <dgm:prSet presAssocID="{A0865FF2-1542-4B8D-94EB-7C2ABC810C40}" presName="hSp" presStyleCnt="0"/>
      <dgm:spPr/>
    </dgm:pt>
    <dgm:pt modelId="{5A5B8F91-5BE9-4DB0-BA88-D61E1373BE08}" type="pres">
      <dgm:prSet presAssocID="{A0865FF2-1542-4B8D-94EB-7C2ABC810C40}" presName="vProcSp" presStyleCnt="0"/>
      <dgm:spPr/>
    </dgm:pt>
    <dgm:pt modelId="{979C70AC-CD01-4C2D-B2D6-58C2115007E9}" type="pres">
      <dgm:prSet presAssocID="{A0865FF2-1542-4B8D-94EB-7C2ABC810C40}" presName="vSp1" presStyleCnt="0"/>
      <dgm:spPr/>
    </dgm:pt>
    <dgm:pt modelId="{2AB8236C-F00B-4C93-AE88-0B834FE5DDAC}" type="pres">
      <dgm:prSet presAssocID="{A0865FF2-1542-4B8D-94EB-7C2ABC810C40}" presName="simulatedConn" presStyleLbl="solidFgAcc1" presStyleIdx="1" presStyleCnt="2"/>
      <dgm:spPr/>
    </dgm:pt>
    <dgm:pt modelId="{1F47980E-6FCC-42E8-A7C0-7C7DAD3AA274}" type="pres">
      <dgm:prSet presAssocID="{A0865FF2-1542-4B8D-94EB-7C2ABC810C40}" presName="vSp2" presStyleCnt="0"/>
      <dgm:spPr/>
    </dgm:pt>
    <dgm:pt modelId="{82A71BC2-7153-47FD-ADAB-C01CB309FEDE}" type="pres">
      <dgm:prSet presAssocID="{A0865FF2-1542-4B8D-94EB-7C2ABC810C40}" presName="sibTrans" presStyleCnt="0"/>
      <dgm:spPr/>
    </dgm:pt>
    <dgm:pt modelId="{93E2E1F0-254B-4D5E-BD37-2FDB395BE3E5}" type="pres">
      <dgm:prSet presAssocID="{0529821E-349E-4BBB-B62C-934A5B5742F7}" presName="compositeNode" presStyleCnt="0">
        <dgm:presLayoutVars>
          <dgm:bulletEnabled val="1"/>
        </dgm:presLayoutVars>
      </dgm:prSet>
      <dgm:spPr/>
    </dgm:pt>
    <dgm:pt modelId="{E01C3EAB-D0EC-4D21-A5DD-01B8B1DB2024}" type="pres">
      <dgm:prSet presAssocID="{0529821E-349E-4BBB-B62C-934A5B5742F7}" presName="bgRect" presStyleLbl="node1" presStyleIdx="2" presStyleCnt="3" custScaleY="111792" custLinFactNeighborX="-1387" custLinFactNeighborY="-548"/>
      <dgm:spPr/>
      <dgm:t>
        <a:bodyPr/>
        <a:lstStyle/>
        <a:p>
          <a:endParaRPr lang="it-IT"/>
        </a:p>
      </dgm:t>
    </dgm:pt>
    <dgm:pt modelId="{6AF29EC0-E53D-42E4-A3D2-FE6A32D58376}" type="pres">
      <dgm:prSet presAssocID="{0529821E-349E-4BBB-B62C-934A5B5742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CFDF9B-160E-485D-A0E4-1B3CCAA041CD}" type="pres">
      <dgm:prSet presAssocID="{0529821E-349E-4BBB-B62C-934A5B5742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07D49B-B58A-4EE1-A6E6-C4553EF20971}" srcId="{5C409DF0-DB31-47F9-8B9F-792C99575F53}" destId="{0529821E-349E-4BBB-B62C-934A5B5742F7}" srcOrd="2" destOrd="0" parTransId="{A35D53E6-6659-4611-9451-199513887906}" sibTransId="{641D539B-F7D2-44B5-93CD-FEB789A28BF8}"/>
    <dgm:cxn modelId="{70C90432-F7FC-4D69-A03E-D2C8BB6173EF}" type="presOf" srcId="{3F2F751A-A87E-4A27-8F80-9D600B338D64}" destId="{ACA8AC66-210D-4479-94B3-4A381C8C392C}" srcOrd="1" destOrd="0" presId="urn:microsoft.com/office/officeart/2005/8/layout/hProcess7"/>
    <dgm:cxn modelId="{86D034F1-2420-4543-B95E-99D2BAB29C0B}" srcId="{3F2F751A-A87E-4A27-8F80-9D600B338D64}" destId="{C7562304-0B41-4253-82E5-1631EFECDF4F}" srcOrd="1" destOrd="0" parTransId="{0B4DB410-FE81-47CF-8BBD-17DD9D8B9091}" sibTransId="{6561D5EA-8CC6-4EF8-9657-13E96B351C11}"/>
    <dgm:cxn modelId="{90DAC1D8-FF8C-4C63-866E-0CBF18A84881}" type="presOf" srcId="{0529821E-349E-4BBB-B62C-934A5B5742F7}" destId="{E01C3EAB-D0EC-4D21-A5DD-01B8B1DB2024}" srcOrd="0" destOrd="0" presId="urn:microsoft.com/office/officeart/2005/8/layout/hProcess7"/>
    <dgm:cxn modelId="{80C96870-43B0-4308-8560-33DB2E87499F}" srcId="{3F2F751A-A87E-4A27-8F80-9D600B338D64}" destId="{1758C8E2-A0A1-496A-9DA0-6AD92FC94214}" srcOrd="0" destOrd="0" parTransId="{260DDD60-929C-456E-98FD-B853F825A0B8}" sibTransId="{3DC351F5-FD25-40EA-BD4C-8E1915406231}"/>
    <dgm:cxn modelId="{42FC4811-115B-4659-9946-C4E5FB616C15}" type="presOf" srcId="{5C409DF0-DB31-47F9-8B9F-792C99575F53}" destId="{E41D90F3-8477-4CE6-924F-D74A6DC2D3C3}" srcOrd="0" destOrd="0" presId="urn:microsoft.com/office/officeart/2005/8/layout/hProcess7"/>
    <dgm:cxn modelId="{57DF3E12-4626-4248-9884-CA18A37EF7AD}" srcId="{0529821E-349E-4BBB-B62C-934A5B5742F7}" destId="{5E8EFAFE-AAE1-4383-9D16-76BBD5DE1D1B}" srcOrd="0" destOrd="0" parTransId="{94EBE5AE-A1C7-47B0-BAB5-34E1117C6CA3}" sibTransId="{159A1E0D-F0AB-4D04-8E66-7D3E404D65BB}"/>
    <dgm:cxn modelId="{0B22ECBF-E3E2-4F4B-9BD4-610D0E5265E5}" type="presOf" srcId="{CC2D9889-D93A-4D91-9104-FDFEF16F1F3C}" destId="{64D87C9E-B958-4B3C-8C22-F2F20DD65322}" srcOrd="0" destOrd="2" presId="urn:microsoft.com/office/officeart/2005/8/layout/hProcess7"/>
    <dgm:cxn modelId="{67FC54AE-41EB-4495-963C-61A91CEFA2F3}" type="presOf" srcId="{0529821E-349E-4BBB-B62C-934A5B5742F7}" destId="{6AF29EC0-E53D-42E4-A3D2-FE6A32D58376}" srcOrd="1" destOrd="0" presId="urn:microsoft.com/office/officeart/2005/8/layout/hProcess7"/>
    <dgm:cxn modelId="{7BEA04F1-7B09-4602-BBFD-845B8DB0A38B}" srcId="{8E26C32C-22F4-4F96-BE0A-CAD9C7EBD1B4}" destId="{414FBB5A-AACB-4F50-93F9-75C68369FADB}" srcOrd="0" destOrd="0" parTransId="{CD51D024-5096-4F3D-9099-9B715C6D2D70}" sibTransId="{2A48B7D8-1664-4590-9280-19D76E5E6EDD}"/>
    <dgm:cxn modelId="{7037494F-63D2-4E43-84E8-DB2AF47E7995}" type="presOf" srcId="{8E26C32C-22F4-4F96-BE0A-CAD9C7EBD1B4}" destId="{6BD80C0F-230E-4078-928B-731E8B384EB5}" srcOrd="0" destOrd="0" presId="urn:microsoft.com/office/officeart/2005/8/layout/hProcess7"/>
    <dgm:cxn modelId="{569B844C-AEDC-493E-B7FE-B1BD5FA2EF70}" type="presOf" srcId="{C7562304-0B41-4253-82E5-1631EFECDF4F}" destId="{64D87C9E-B958-4B3C-8C22-F2F20DD65322}" srcOrd="0" destOrd="1" presId="urn:microsoft.com/office/officeart/2005/8/layout/hProcess7"/>
    <dgm:cxn modelId="{AF24D118-7657-47BB-8068-81CD671DE861}" type="presOf" srcId="{3F2F751A-A87E-4A27-8F80-9D600B338D64}" destId="{ADCCB152-B266-46F9-BAB1-116DFE47AFE3}" srcOrd="0" destOrd="0" presId="urn:microsoft.com/office/officeart/2005/8/layout/hProcess7"/>
    <dgm:cxn modelId="{24EC2BBB-B1B0-4431-8713-809F92239C6C}" type="presOf" srcId="{414FBB5A-AACB-4F50-93F9-75C68369FADB}" destId="{7BF49BB9-59FD-4020-A890-CCAE275D577A}" srcOrd="0" destOrd="0" presId="urn:microsoft.com/office/officeart/2005/8/layout/hProcess7"/>
    <dgm:cxn modelId="{31F0E7CC-0E3D-40A2-B210-3406677E6E50}" srcId="{3F2F751A-A87E-4A27-8F80-9D600B338D64}" destId="{CC2D9889-D93A-4D91-9104-FDFEF16F1F3C}" srcOrd="2" destOrd="0" parTransId="{BA12A9F0-6E0A-4FAA-969D-990615B24A23}" sibTransId="{16F6C110-A4D0-48BF-896B-4EBA3FDA8F29}"/>
    <dgm:cxn modelId="{73258414-C292-487A-9273-B6AA287E65A1}" type="presOf" srcId="{1758C8E2-A0A1-496A-9DA0-6AD92FC94214}" destId="{64D87C9E-B958-4B3C-8C22-F2F20DD65322}" srcOrd="0" destOrd="0" presId="urn:microsoft.com/office/officeart/2005/8/layout/hProcess7"/>
    <dgm:cxn modelId="{0B08317E-8E9F-43DF-9678-2DD24A34D83F}" type="presOf" srcId="{8E26C32C-22F4-4F96-BE0A-CAD9C7EBD1B4}" destId="{4598DBDD-58E1-409A-81BB-FAD500A2AD25}" srcOrd="1" destOrd="0" presId="urn:microsoft.com/office/officeart/2005/8/layout/hProcess7"/>
    <dgm:cxn modelId="{18671932-2C54-4777-AC14-6755E39A4994}" srcId="{5C409DF0-DB31-47F9-8B9F-792C99575F53}" destId="{3F2F751A-A87E-4A27-8F80-9D600B338D64}" srcOrd="0" destOrd="0" parTransId="{2A34E488-517D-4BFF-8EE4-20C9E1E736C7}" sibTransId="{CB3BE5FA-09B3-44D8-BA0B-66C7C3166103}"/>
    <dgm:cxn modelId="{346BA110-D4C5-4E8F-9D3A-F7E52C293A70}" srcId="{5C409DF0-DB31-47F9-8B9F-792C99575F53}" destId="{8E26C32C-22F4-4F96-BE0A-CAD9C7EBD1B4}" srcOrd="1" destOrd="0" parTransId="{3AE43828-2D48-4D41-BA07-60FE4FA156EE}" sibTransId="{A0865FF2-1542-4B8D-94EB-7C2ABC810C40}"/>
    <dgm:cxn modelId="{BAB562CD-DE0F-40B6-B905-D5314CA33BC5}" type="presOf" srcId="{5E8EFAFE-AAE1-4383-9D16-76BBD5DE1D1B}" destId="{D0CFDF9B-160E-485D-A0E4-1B3CCAA041CD}" srcOrd="0" destOrd="0" presId="urn:microsoft.com/office/officeart/2005/8/layout/hProcess7"/>
    <dgm:cxn modelId="{DB9B843C-B750-44C5-80E6-E9EED4A7CDC8}" type="presParOf" srcId="{E41D90F3-8477-4CE6-924F-D74A6DC2D3C3}" destId="{7D543409-0121-4F31-A6F2-E1F3788152F6}" srcOrd="0" destOrd="0" presId="urn:microsoft.com/office/officeart/2005/8/layout/hProcess7"/>
    <dgm:cxn modelId="{14B52D04-6C0F-4AFF-A655-0A0462F7CF53}" type="presParOf" srcId="{7D543409-0121-4F31-A6F2-E1F3788152F6}" destId="{ADCCB152-B266-46F9-BAB1-116DFE47AFE3}" srcOrd="0" destOrd="0" presId="urn:microsoft.com/office/officeart/2005/8/layout/hProcess7"/>
    <dgm:cxn modelId="{D8608D0D-3C68-47B0-816D-ED0BE040BA6F}" type="presParOf" srcId="{7D543409-0121-4F31-A6F2-E1F3788152F6}" destId="{ACA8AC66-210D-4479-94B3-4A381C8C392C}" srcOrd="1" destOrd="0" presId="urn:microsoft.com/office/officeart/2005/8/layout/hProcess7"/>
    <dgm:cxn modelId="{01E0C535-1504-4366-8CC5-AD9071520172}" type="presParOf" srcId="{7D543409-0121-4F31-A6F2-E1F3788152F6}" destId="{64D87C9E-B958-4B3C-8C22-F2F20DD65322}" srcOrd="2" destOrd="0" presId="urn:microsoft.com/office/officeart/2005/8/layout/hProcess7"/>
    <dgm:cxn modelId="{4CE66CDB-4A0B-4FB2-A830-8B531F60F7FB}" type="presParOf" srcId="{E41D90F3-8477-4CE6-924F-D74A6DC2D3C3}" destId="{9011DCF2-7161-45F6-8F44-7CC0A6F8CB41}" srcOrd="1" destOrd="0" presId="urn:microsoft.com/office/officeart/2005/8/layout/hProcess7"/>
    <dgm:cxn modelId="{B23884E9-A1F4-474A-8B98-ACFDF3C99B95}" type="presParOf" srcId="{E41D90F3-8477-4CE6-924F-D74A6DC2D3C3}" destId="{8C697411-F55F-45DC-AB31-941173A76B72}" srcOrd="2" destOrd="0" presId="urn:microsoft.com/office/officeart/2005/8/layout/hProcess7"/>
    <dgm:cxn modelId="{F6A20DB9-BD7E-4E5F-89F7-BAC361A03E90}" type="presParOf" srcId="{8C697411-F55F-45DC-AB31-941173A76B72}" destId="{7507732D-F92F-42CE-BD54-AE2124482E42}" srcOrd="0" destOrd="0" presId="urn:microsoft.com/office/officeart/2005/8/layout/hProcess7"/>
    <dgm:cxn modelId="{6502F6D4-FCAA-4AE9-AFFA-7BCA169788DC}" type="presParOf" srcId="{8C697411-F55F-45DC-AB31-941173A76B72}" destId="{B8BB5547-5118-4B2A-A6BA-194B11362D62}" srcOrd="1" destOrd="0" presId="urn:microsoft.com/office/officeart/2005/8/layout/hProcess7"/>
    <dgm:cxn modelId="{3BEE9431-B7E1-472C-8D73-AFB25E1BB203}" type="presParOf" srcId="{8C697411-F55F-45DC-AB31-941173A76B72}" destId="{53D6A704-2279-4085-A8ED-009453FF6EE2}" srcOrd="2" destOrd="0" presId="urn:microsoft.com/office/officeart/2005/8/layout/hProcess7"/>
    <dgm:cxn modelId="{A0ABEDAF-2DEC-4B15-8A66-3C7DB76C9CBF}" type="presParOf" srcId="{E41D90F3-8477-4CE6-924F-D74A6DC2D3C3}" destId="{E63CED96-32F9-4777-934F-2AE5DBE8D851}" srcOrd="3" destOrd="0" presId="urn:microsoft.com/office/officeart/2005/8/layout/hProcess7"/>
    <dgm:cxn modelId="{5583E60C-4F30-453E-B8BB-077D675FBFFC}" type="presParOf" srcId="{E41D90F3-8477-4CE6-924F-D74A6DC2D3C3}" destId="{10062BF0-131D-4657-B874-242A8D29A69F}" srcOrd="4" destOrd="0" presId="urn:microsoft.com/office/officeart/2005/8/layout/hProcess7"/>
    <dgm:cxn modelId="{955ADDCC-2D9E-4C65-A16C-F8B9352E65A5}" type="presParOf" srcId="{10062BF0-131D-4657-B874-242A8D29A69F}" destId="{6BD80C0F-230E-4078-928B-731E8B384EB5}" srcOrd="0" destOrd="0" presId="urn:microsoft.com/office/officeart/2005/8/layout/hProcess7"/>
    <dgm:cxn modelId="{B908D617-2A29-4CF0-A8B0-5FDA7A82C75C}" type="presParOf" srcId="{10062BF0-131D-4657-B874-242A8D29A69F}" destId="{4598DBDD-58E1-409A-81BB-FAD500A2AD25}" srcOrd="1" destOrd="0" presId="urn:microsoft.com/office/officeart/2005/8/layout/hProcess7"/>
    <dgm:cxn modelId="{ADDF2ED1-CE82-4D01-8CF2-EF0DF6E1F350}" type="presParOf" srcId="{10062BF0-131D-4657-B874-242A8D29A69F}" destId="{7BF49BB9-59FD-4020-A890-CCAE275D577A}" srcOrd="2" destOrd="0" presId="urn:microsoft.com/office/officeart/2005/8/layout/hProcess7"/>
    <dgm:cxn modelId="{D1363804-709A-4B8A-874B-B5183B9742C1}" type="presParOf" srcId="{E41D90F3-8477-4CE6-924F-D74A6DC2D3C3}" destId="{27B631B4-7C78-4D36-A527-C554DD4B0FD7}" srcOrd="5" destOrd="0" presId="urn:microsoft.com/office/officeart/2005/8/layout/hProcess7"/>
    <dgm:cxn modelId="{A1BC72A6-AF63-4C0E-A192-478A74A0E49C}" type="presParOf" srcId="{E41D90F3-8477-4CE6-924F-D74A6DC2D3C3}" destId="{5A5B8F91-5BE9-4DB0-BA88-D61E1373BE08}" srcOrd="6" destOrd="0" presId="urn:microsoft.com/office/officeart/2005/8/layout/hProcess7"/>
    <dgm:cxn modelId="{20C1F247-D853-4374-89AE-9CEB610F7D54}" type="presParOf" srcId="{5A5B8F91-5BE9-4DB0-BA88-D61E1373BE08}" destId="{979C70AC-CD01-4C2D-B2D6-58C2115007E9}" srcOrd="0" destOrd="0" presId="urn:microsoft.com/office/officeart/2005/8/layout/hProcess7"/>
    <dgm:cxn modelId="{FFD85089-00EB-4A83-AF3C-9E291259D5EE}" type="presParOf" srcId="{5A5B8F91-5BE9-4DB0-BA88-D61E1373BE08}" destId="{2AB8236C-F00B-4C93-AE88-0B834FE5DDAC}" srcOrd="1" destOrd="0" presId="urn:microsoft.com/office/officeart/2005/8/layout/hProcess7"/>
    <dgm:cxn modelId="{6BB4AA8C-DE03-4FAB-991C-8A3247654F1B}" type="presParOf" srcId="{5A5B8F91-5BE9-4DB0-BA88-D61E1373BE08}" destId="{1F47980E-6FCC-42E8-A7C0-7C7DAD3AA274}" srcOrd="2" destOrd="0" presId="urn:microsoft.com/office/officeart/2005/8/layout/hProcess7"/>
    <dgm:cxn modelId="{C1496DA5-81BE-4F12-AA86-CBB9CBB96090}" type="presParOf" srcId="{E41D90F3-8477-4CE6-924F-D74A6DC2D3C3}" destId="{82A71BC2-7153-47FD-ADAB-C01CB309FEDE}" srcOrd="7" destOrd="0" presId="urn:microsoft.com/office/officeart/2005/8/layout/hProcess7"/>
    <dgm:cxn modelId="{32EC8304-7796-45CB-B0EA-80A97B773C9C}" type="presParOf" srcId="{E41D90F3-8477-4CE6-924F-D74A6DC2D3C3}" destId="{93E2E1F0-254B-4D5E-BD37-2FDB395BE3E5}" srcOrd="8" destOrd="0" presId="urn:microsoft.com/office/officeart/2005/8/layout/hProcess7"/>
    <dgm:cxn modelId="{F3AA9509-8427-48E7-9A78-031075211A2B}" type="presParOf" srcId="{93E2E1F0-254B-4D5E-BD37-2FDB395BE3E5}" destId="{E01C3EAB-D0EC-4D21-A5DD-01B8B1DB2024}" srcOrd="0" destOrd="0" presId="urn:microsoft.com/office/officeart/2005/8/layout/hProcess7"/>
    <dgm:cxn modelId="{0946BA7E-6D65-4A25-88AF-F51C99D44DCF}" type="presParOf" srcId="{93E2E1F0-254B-4D5E-BD37-2FDB395BE3E5}" destId="{6AF29EC0-E53D-42E4-A3D2-FE6A32D58376}" srcOrd="1" destOrd="0" presId="urn:microsoft.com/office/officeart/2005/8/layout/hProcess7"/>
    <dgm:cxn modelId="{FB8375B5-2E5C-475B-BD66-38B074DE5A0A}" type="presParOf" srcId="{93E2E1F0-254B-4D5E-BD37-2FDB395BE3E5}" destId="{D0CFDF9B-160E-485D-A0E4-1B3CCAA041CD}" srcOrd="2" destOrd="0" presId="urn:microsoft.com/office/officeart/2005/8/layout/hProcess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0BE31-2D7B-456E-8D98-94FC2D0D8CB8}" type="doc">
      <dgm:prSet loTypeId="urn:microsoft.com/office/officeart/2005/8/layout/pyramid1" loCatId="pyramid" qsTypeId="urn:microsoft.com/office/officeart/2005/8/quickstyle/3d7" qsCatId="3D" csTypeId="urn:microsoft.com/office/officeart/2005/8/colors/accent1_2" csCatId="accent1" phldr="1"/>
      <dgm:spPr/>
    </dgm:pt>
    <dgm:pt modelId="{EE8684E6-0174-410C-B81D-21E2544A62ED}">
      <dgm:prSet phldrT="[Tes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BF94AB1E-9073-4F1F-A1C9-200B727327F8}" type="parTrans" cxnId="{2931C004-6B43-4CA7-A9DB-21FABE67B8AA}">
      <dgm:prSet/>
      <dgm:spPr/>
      <dgm:t>
        <a:bodyPr/>
        <a:lstStyle/>
        <a:p>
          <a:endParaRPr lang="it-IT"/>
        </a:p>
      </dgm:t>
    </dgm:pt>
    <dgm:pt modelId="{178ED784-9568-4B52-B203-DA289DD42162}" type="sibTrans" cxnId="{2931C004-6B43-4CA7-A9DB-21FABE67B8AA}">
      <dgm:prSet/>
      <dgm:spPr/>
      <dgm:t>
        <a:bodyPr/>
        <a:lstStyle/>
        <a:p>
          <a:endParaRPr lang="it-IT"/>
        </a:p>
      </dgm:t>
    </dgm:pt>
    <dgm:pt modelId="{F9F6D443-D5C7-46E9-80CD-DC7195F42098}">
      <dgm:prSet phldrT="[Tes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B9CAB7F1-90B3-4195-BACB-0E7C940BCD71}" type="parTrans" cxnId="{9798434E-09B2-40EA-9624-8AD99BE178AA}">
      <dgm:prSet/>
      <dgm:spPr/>
      <dgm:t>
        <a:bodyPr/>
        <a:lstStyle/>
        <a:p>
          <a:endParaRPr lang="it-IT"/>
        </a:p>
      </dgm:t>
    </dgm:pt>
    <dgm:pt modelId="{686011CB-5C46-4432-AF51-AE25E3DF5B36}" type="sibTrans" cxnId="{9798434E-09B2-40EA-9624-8AD99BE178AA}">
      <dgm:prSet/>
      <dgm:spPr/>
      <dgm:t>
        <a:bodyPr/>
        <a:lstStyle/>
        <a:p>
          <a:endParaRPr lang="it-IT"/>
        </a:p>
      </dgm:t>
    </dgm:pt>
    <dgm:pt modelId="{FA1C24B4-720F-4E1B-8388-049E26DDEEDA}">
      <dgm:prSet/>
      <dgm:spPr/>
      <dgm:t>
        <a:bodyPr/>
        <a:lstStyle/>
        <a:p>
          <a:r>
            <a:rPr lang="en-US" dirty="0" smtClean="0"/>
            <a:t>This is the Falafel, it has a great taste.</a:t>
          </a:r>
          <a:endParaRPr lang="it-IT" dirty="0"/>
        </a:p>
      </dgm:t>
    </dgm:pt>
    <dgm:pt modelId="{ACA65172-E291-4DBB-AB9F-B744EC48598E}" type="parTrans" cxnId="{D5FFB9F3-A3B8-4796-B606-87BEBDDEC130}">
      <dgm:prSet/>
      <dgm:spPr/>
      <dgm:t>
        <a:bodyPr/>
        <a:lstStyle/>
        <a:p>
          <a:endParaRPr lang="it-IT"/>
        </a:p>
      </dgm:t>
    </dgm:pt>
    <dgm:pt modelId="{83BEEB32-BCAE-44BB-A9AC-AC6F1DD58487}" type="sibTrans" cxnId="{D5FFB9F3-A3B8-4796-B606-87BEBDDEC130}">
      <dgm:prSet/>
      <dgm:spPr/>
      <dgm:t>
        <a:bodyPr/>
        <a:lstStyle/>
        <a:p>
          <a:endParaRPr lang="it-IT"/>
        </a:p>
      </dgm:t>
    </dgm:pt>
    <dgm:pt modelId="{C022234D-4D69-42C1-9550-0AB4A87C6F32}" type="pres">
      <dgm:prSet presAssocID="{CAB0BE31-2D7B-456E-8D98-94FC2D0D8CB8}" presName="Name0" presStyleCnt="0">
        <dgm:presLayoutVars>
          <dgm:dir/>
          <dgm:animLvl val="lvl"/>
          <dgm:resizeHandles val="exact"/>
        </dgm:presLayoutVars>
      </dgm:prSet>
      <dgm:spPr/>
    </dgm:pt>
    <dgm:pt modelId="{169E33E6-1F6F-41C9-AE4B-DD3927DCBD8C}" type="pres">
      <dgm:prSet presAssocID="{FA1C24B4-720F-4E1B-8388-049E26DDEEDA}" presName="Name8" presStyleCnt="0"/>
      <dgm:spPr/>
    </dgm:pt>
    <dgm:pt modelId="{49DA72DA-B818-446C-AD02-DAB70CCFB48F}" type="pres">
      <dgm:prSet presAssocID="{FA1C24B4-720F-4E1B-8388-049E26DDEED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2AD015-9A03-48AC-A0B8-F86C48AB87C2}" type="pres">
      <dgm:prSet presAssocID="{FA1C24B4-720F-4E1B-8388-049E26DDEE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54E52F-19BC-452B-BD09-1E1F2ED3821E}" type="pres">
      <dgm:prSet presAssocID="{EE8684E6-0174-410C-B81D-21E2544A62ED}" presName="Name8" presStyleCnt="0"/>
      <dgm:spPr/>
    </dgm:pt>
    <dgm:pt modelId="{E0ACED5F-BE41-457D-91CD-1634ACDED949}" type="pres">
      <dgm:prSet presAssocID="{EE8684E6-0174-410C-B81D-21E2544A62E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B83C53-EB54-4F84-9539-DE47F35727BD}" type="pres">
      <dgm:prSet presAssocID="{EE8684E6-0174-410C-B81D-21E2544A62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20B54B-6EA7-49DF-A2CF-C99C278D778A}" type="pres">
      <dgm:prSet presAssocID="{F9F6D443-D5C7-46E9-80CD-DC7195F42098}" presName="Name8" presStyleCnt="0"/>
      <dgm:spPr/>
    </dgm:pt>
    <dgm:pt modelId="{0B97DD05-4569-4E7C-AFD4-5E24E6E909A3}" type="pres">
      <dgm:prSet presAssocID="{F9F6D443-D5C7-46E9-80CD-DC7195F42098}" presName="level" presStyleLbl="node1" presStyleIdx="2" presStyleCnt="3" custLinFactNeighborY="1851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C1986B-03F7-4E86-A969-FEFDA356119E}" type="pres">
      <dgm:prSet presAssocID="{F9F6D443-D5C7-46E9-80CD-DC7195F420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4DAA6FD-F9FF-4E9C-A102-A49ACCA6B36D}" type="presOf" srcId="{FA1C24B4-720F-4E1B-8388-049E26DDEEDA}" destId="{6C2AD015-9A03-48AC-A0B8-F86C48AB87C2}" srcOrd="1" destOrd="0" presId="urn:microsoft.com/office/officeart/2005/8/layout/pyramid1"/>
    <dgm:cxn modelId="{67BE476B-9376-4CA6-A09A-566BDF4E54EC}" type="presOf" srcId="{FA1C24B4-720F-4E1B-8388-049E26DDEEDA}" destId="{49DA72DA-B818-446C-AD02-DAB70CCFB48F}" srcOrd="0" destOrd="0" presId="urn:microsoft.com/office/officeart/2005/8/layout/pyramid1"/>
    <dgm:cxn modelId="{2931C004-6B43-4CA7-A9DB-21FABE67B8AA}" srcId="{CAB0BE31-2D7B-456E-8D98-94FC2D0D8CB8}" destId="{EE8684E6-0174-410C-B81D-21E2544A62ED}" srcOrd="1" destOrd="0" parTransId="{BF94AB1E-9073-4F1F-A1C9-200B727327F8}" sibTransId="{178ED784-9568-4B52-B203-DA289DD42162}"/>
    <dgm:cxn modelId="{D5FFB9F3-A3B8-4796-B606-87BEBDDEC130}" srcId="{CAB0BE31-2D7B-456E-8D98-94FC2D0D8CB8}" destId="{FA1C24B4-720F-4E1B-8388-049E26DDEEDA}" srcOrd="0" destOrd="0" parTransId="{ACA65172-E291-4DBB-AB9F-B744EC48598E}" sibTransId="{83BEEB32-BCAE-44BB-A9AC-AC6F1DD58487}"/>
    <dgm:cxn modelId="{CAC3E744-10CA-49BD-B813-FC7C0647CEB4}" type="presOf" srcId="{F9F6D443-D5C7-46E9-80CD-DC7195F42098}" destId="{0B97DD05-4569-4E7C-AFD4-5E24E6E909A3}" srcOrd="0" destOrd="0" presId="urn:microsoft.com/office/officeart/2005/8/layout/pyramid1"/>
    <dgm:cxn modelId="{18893685-E88E-4830-8A64-FC64692CBFED}" type="presOf" srcId="{F9F6D443-D5C7-46E9-80CD-DC7195F42098}" destId="{6AC1986B-03F7-4E86-A969-FEFDA356119E}" srcOrd="1" destOrd="0" presId="urn:microsoft.com/office/officeart/2005/8/layout/pyramid1"/>
    <dgm:cxn modelId="{67E70B2E-CEA8-4652-9726-AAB01933D6BC}" type="presOf" srcId="{EE8684E6-0174-410C-B81D-21E2544A62ED}" destId="{E0ACED5F-BE41-457D-91CD-1634ACDED949}" srcOrd="0" destOrd="0" presId="urn:microsoft.com/office/officeart/2005/8/layout/pyramid1"/>
    <dgm:cxn modelId="{4ADA7F47-FE46-49C2-953E-A8690D8FE3F7}" type="presOf" srcId="{EE8684E6-0174-410C-B81D-21E2544A62ED}" destId="{B1B83C53-EB54-4F84-9539-DE47F35727BD}" srcOrd="1" destOrd="0" presId="urn:microsoft.com/office/officeart/2005/8/layout/pyramid1"/>
    <dgm:cxn modelId="{9798434E-09B2-40EA-9624-8AD99BE178AA}" srcId="{CAB0BE31-2D7B-456E-8D98-94FC2D0D8CB8}" destId="{F9F6D443-D5C7-46E9-80CD-DC7195F42098}" srcOrd="2" destOrd="0" parTransId="{B9CAB7F1-90B3-4195-BACB-0E7C940BCD71}" sibTransId="{686011CB-5C46-4432-AF51-AE25E3DF5B36}"/>
    <dgm:cxn modelId="{23526F05-9451-4B49-878E-25E34828080D}" type="presOf" srcId="{CAB0BE31-2D7B-456E-8D98-94FC2D0D8CB8}" destId="{C022234D-4D69-42C1-9550-0AB4A87C6F32}" srcOrd="0" destOrd="0" presId="urn:microsoft.com/office/officeart/2005/8/layout/pyramid1"/>
    <dgm:cxn modelId="{D8691591-EF5B-48D4-A886-5A83D007EA87}" type="presParOf" srcId="{C022234D-4D69-42C1-9550-0AB4A87C6F32}" destId="{169E33E6-1F6F-41C9-AE4B-DD3927DCBD8C}" srcOrd="0" destOrd="0" presId="urn:microsoft.com/office/officeart/2005/8/layout/pyramid1"/>
    <dgm:cxn modelId="{F30063B7-58A3-4067-BCAB-C72A534FEDE8}" type="presParOf" srcId="{169E33E6-1F6F-41C9-AE4B-DD3927DCBD8C}" destId="{49DA72DA-B818-446C-AD02-DAB70CCFB48F}" srcOrd="0" destOrd="0" presId="urn:microsoft.com/office/officeart/2005/8/layout/pyramid1"/>
    <dgm:cxn modelId="{B20B98D7-017A-4A68-B130-D948EFFCE174}" type="presParOf" srcId="{169E33E6-1F6F-41C9-AE4B-DD3927DCBD8C}" destId="{6C2AD015-9A03-48AC-A0B8-F86C48AB87C2}" srcOrd="1" destOrd="0" presId="urn:microsoft.com/office/officeart/2005/8/layout/pyramid1"/>
    <dgm:cxn modelId="{AF34CFD6-F7D0-41F6-B849-5BEA836767E2}" type="presParOf" srcId="{C022234D-4D69-42C1-9550-0AB4A87C6F32}" destId="{DE54E52F-19BC-452B-BD09-1E1F2ED3821E}" srcOrd="1" destOrd="0" presId="urn:microsoft.com/office/officeart/2005/8/layout/pyramid1"/>
    <dgm:cxn modelId="{997EF029-43E9-440F-B825-DEF4535A8A70}" type="presParOf" srcId="{DE54E52F-19BC-452B-BD09-1E1F2ED3821E}" destId="{E0ACED5F-BE41-457D-91CD-1634ACDED949}" srcOrd="0" destOrd="0" presId="urn:microsoft.com/office/officeart/2005/8/layout/pyramid1"/>
    <dgm:cxn modelId="{7FFD9B05-7E33-49E8-8917-493B243F7A5F}" type="presParOf" srcId="{DE54E52F-19BC-452B-BD09-1E1F2ED3821E}" destId="{B1B83C53-EB54-4F84-9539-DE47F35727BD}" srcOrd="1" destOrd="0" presId="urn:microsoft.com/office/officeart/2005/8/layout/pyramid1"/>
    <dgm:cxn modelId="{E44AEC08-1C8B-46AA-9F09-20B398F8232B}" type="presParOf" srcId="{C022234D-4D69-42C1-9550-0AB4A87C6F32}" destId="{EC20B54B-6EA7-49DF-A2CF-C99C278D778A}" srcOrd="2" destOrd="0" presId="urn:microsoft.com/office/officeart/2005/8/layout/pyramid1"/>
    <dgm:cxn modelId="{ED7ABF5E-AE13-48B7-9FF6-C8B1EA43998D}" type="presParOf" srcId="{EC20B54B-6EA7-49DF-A2CF-C99C278D778A}" destId="{0B97DD05-4569-4E7C-AFD4-5E24E6E909A3}" srcOrd="0" destOrd="0" presId="urn:microsoft.com/office/officeart/2005/8/layout/pyramid1"/>
    <dgm:cxn modelId="{D77B0802-5209-4B76-A8D8-C20670DE194A}" type="presParOf" srcId="{EC20B54B-6EA7-49DF-A2CF-C99C278D778A}" destId="{6AC1986B-03F7-4E86-A969-FEFDA356119E}" srcOrd="1" destOrd="0" presId="urn:microsoft.com/office/officeart/2005/8/layout/pyramid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F38DA-E49B-4DE9-9C59-02EE50B1E6D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0"/>
      <dgm:spPr/>
    </dgm:pt>
    <dgm:pt modelId="{51568535-20D5-4E0F-82F1-88D0CE312AE0}" type="pres">
      <dgm:prSet presAssocID="{0BEF38DA-E49B-4DE9-9C59-02EE50B1E6D6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8CEAC924-665A-4D2F-981F-01692F7141E7}" type="presOf" srcId="{0BEF38DA-E49B-4DE9-9C59-02EE50B1E6D6}" destId="{51568535-20D5-4E0F-82F1-88D0CE312AE0}" srcOrd="0" destOrd="0" presId="urn:microsoft.com/office/officeart/2005/8/layout/gear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E0D3EB-558A-4E17-A925-08329600275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603217C-8AEB-4098-8358-FFAECD739411}">
      <dgm:prSet phldrT="[Tes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D3BF1090-C8B5-4E4D-87F5-8885578B7C63}" type="parTrans" cxnId="{B7E74FD4-A5C9-4A27-A6CE-6559DA7F789B}">
      <dgm:prSet/>
      <dgm:spPr/>
      <dgm:t>
        <a:bodyPr/>
        <a:lstStyle/>
        <a:p>
          <a:endParaRPr lang="it-IT"/>
        </a:p>
      </dgm:t>
    </dgm:pt>
    <dgm:pt modelId="{53845489-CBA5-4D7C-918C-DBFBE28C202C}" type="sibTrans" cxnId="{B7E74FD4-A5C9-4A27-A6CE-6559DA7F789B}">
      <dgm:prSet/>
      <dgm:spPr/>
      <dgm:t>
        <a:bodyPr/>
        <a:lstStyle/>
        <a:p>
          <a:endParaRPr lang="it-IT"/>
        </a:p>
      </dgm:t>
    </dgm:pt>
    <dgm:pt modelId="{ADB9F8B9-B043-48E8-B6AF-77B10DBFC1B3}">
      <dgm:prSet phldrT="[Tes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8318E4DE-1019-4210-9115-E3FA7B3FBBA6}" type="parTrans" cxnId="{12A1F5E3-051A-4819-8545-AE442F23943D}">
      <dgm:prSet/>
      <dgm:spPr/>
      <dgm:t>
        <a:bodyPr/>
        <a:lstStyle/>
        <a:p>
          <a:endParaRPr lang="it-IT"/>
        </a:p>
      </dgm:t>
    </dgm:pt>
    <dgm:pt modelId="{5134670C-139A-4568-BDE0-4F83E7327229}" type="sibTrans" cxnId="{12A1F5E3-051A-4819-8545-AE442F23943D}">
      <dgm:prSet/>
      <dgm:spPr/>
      <dgm:t>
        <a:bodyPr/>
        <a:lstStyle/>
        <a:p>
          <a:endParaRPr lang="it-IT"/>
        </a:p>
      </dgm:t>
    </dgm:pt>
    <dgm:pt modelId="{0E0A11B0-6B8E-4FF9-9381-4255A4FE0395}">
      <dgm:prSet phldrT="[Tes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White bread 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dirty="0"/>
        </a:p>
      </dgm:t>
    </dgm:pt>
    <dgm:pt modelId="{A2322E82-E912-4D50-9334-FE982D01C1C6}" type="parTrans" cxnId="{308EEF07-AD21-48B0-864B-627F5E477062}">
      <dgm:prSet/>
      <dgm:spPr/>
      <dgm:t>
        <a:bodyPr/>
        <a:lstStyle/>
        <a:p>
          <a:endParaRPr lang="it-IT"/>
        </a:p>
      </dgm:t>
    </dgm:pt>
    <dgm:pt modelId="{B2CF5018-967E-405A-A2F4-D3ECD2EACE13}" type="sibTrans" cxnId="{308EEF07-AD21-48B0-864B-627F5E477062}">
      <dgm:prSet/>
      <dgm:spPr/>
      <dgm:t>
        <a:bodyPr/>
        <a:lstStyle/>
        <a:p>
          <a:endParaRPr lang="it-IT"/>
        </a:p>
      </dgm:t>
    </dgm:pt>
    <dgm:pt modelId="{188B9B8B-0CDE-4BB0-B497-5778B347375B}">
      <dgm:prSet phldrT="[Tes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White cheese  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dirty="0"/>
        </a:p>
      </dgm:t>
    </dgm:pt>
    <dgm:pt modelId="{A173892C-FAE6-4356-A1D8-C818FE57D96D}" type="parTrans" cxnId="{ECF3090A-9F87-42D6-8E41-A2CFDE5646CA}">
      <dgm:prSet/>
      <dgm:spPr/>
      <dgm:t>
        <a:bodyPr/>
        <a:lstStyle/>
        <a:p>
          <a:endParaRPr lang="it-IT"/>
        </a:p>
      </dgm:t>
    </dgm:pt>
    <dgm:pt modelId="{B2C07A7E-C31C-45ED-8F72-4186EF06B377}" type="sibTrans" cxnId="{ECF3090A-9F87-42D6-8E41-A2CFDE5646CA}">
      <dgm:prSet/>
      <dgm:spPr/>
      <dgm:t>
        <a:bodyPr/>
        <a:lstStyle/>
        <a:p>
          <a:endParaRPr lang="it-IT"/>
        </a:p>
      </dgm:t>
    </dgm:pt>
    <dgm:pt modelId="{A9DC5303-703E-4E95-800C-623BCBB2BAAF}">
      <dgm:prSet phldrT="[Tes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Calibri" pitchFamily="34" charset="0"/>
            </a:rPr>
            <a:t>Labaneh</a:t>
          </a:r>
          <a:endParaRPr lang="it-IT" dirty="0">
            <a:solidFill>
              <a:schemeClr val="tx1"/>
            </a:solidFill>
          </a:endParaRPr>
        </a:p>
      </dgm:t>
    </dgm:pt>
    <dgm:pt modelId="{FBA6334D-3B47-474A-A661-03DA9B0BD9A8}" type="parTrans" cxnId="{54728168-447F-4947-B7F4-7C45F7F15121}">
      <dgm:prSet/>
      <dgm:spPr/>
      <dgm:t>
        <a:bodyPr/>
        <a:lstStyle/>
        <a:p>
          <a:endParaRPr lang="it-IT"/>
        </a:p>
      </dgm:t>
    </dgm:pt>
    <dgm:pt modelId="{B3EEC61F-4093-4595-8EDD-E77B9004D525}" type="sibTrans" cxnId="{54728168-447F-4947-B7F4-7C45F7F15121}">
      <dgm:prSet/>
      <dgm:spPr/>
      <dgm:t>
        <a:bodyPr/>
        <a:lstStyle/>
        <a:p>
          <a:endParaRPr lang="it-IT"/>
        </a:p>
      </dgm:t>
    </dgm:pt>
    <dgm:pt modelId="{9FED8FCE-A112-458B-98C8-FC96C2687FFB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Egg with hotdogs </a:t>
          </a:r>
          <a:endParaRPr lang="en-US" dirty="0">
            <a:latin typeface="Calibri" pitchFamily="34" charset="0"/>
          </a:endParaRPr>
        </a:p>
      </dgm:t>
    </dgm:pt>
    <dgm:pt modelId="{9424081F-AEEF-462E-B444-42FDB50A0BFE}" type="parTrans" cxnId="{A3B2E257-95F9-4D5A-9AEB-6EEAB7D2EB79}">
      <dgm:prSet/>
      <dgm:spPr/>
      <dgm:t>
        <a:bodyPr/>
        <a:lstStyle/>
        <a:p>
          <a:endParaRPr lang="it-IT"/>
        </a:p>
      </dgm:t>
    </dgm:pt>
    <dgm:pt modelId="{64FE84F4-21CA-45E7-A3A1-F3F8A7DB43D1}" type="sibTrans" cxnId="{A3B2E257-95F9-4D5A-9AEB-6EEAB7D2EB79}">
      <dgm:prSet/>
      <dgm:spPr/>
      <dgm:t>
        <a:bodyPr/>
        <a:lstStyle/>
        <a:p>
          <a:endParaRPr lang="it-IT"/>
        </a:p>
      </dgm:t>
    </dgm:pt>
    <dgm:pt modelId="{B8093D28-FD22-4667-9CE0-6D53E0F18EBB}" type="pres">
      <dgm:prSet presAssocID="{7EE0D3EB-558A-4E17-A925-08329600275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D1EBC664-B943-4800-B2F6-C83892AEB83B}" type="pres">
      <dgm:prSet presAssocID="{7603217C-8AEB-4098-8358-FFAECD739411}" presName="compNode" presStyleCnt="0"/>
      <dgm:spPr/>
    </dgm:pt>
    <dgm:pt modelId="{AA4F2EB8-25B3-4706-9F3E-523A8FAA2264}" type="pres">
      <dgm:prSet presAssocID="{7603217C-8AEB-4098-8358-FFAECD739411}" presName="dummyConnPt" presStyleCnt="0"/>
      <dgm:spPr/>
    </dgm:pt>
    <dgm:pt modelId="{5516D358-D500-48EB-BF6C-F15B12FD8C2E}" type="pres">
      <dgm:prSet presAssocID="{7603217C-8AEB-4098-8358-FFAECD73941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C61BF7-E19D-45C5-9F12-6AF8883A512E}" type="pres">
      <dgm:prSet presAssocID="{53845489-CBA5-4D7C-918C-DBFBE28C202C}" presName="sibTrans" presStyleLbl="bgSibTrans2D1" presStyleIdx="0" presStyleCnt="5"/>
      <dgm:spPr/>
      <dgm:t>
        <a:bodyPr/>
        <a:lstStyle/>
        <a:p>
          <a:endParaRPr lang="it-IT"/>
        </a:p>
      </dgm:t>
    </dgm:pt>
    <dgm:pt modelId="{9927116F-8D0F-4B28-9F29-D0AC5D9E32B9}" type="pres">
      <dgm:prSet presAssocID="{ADB9F8B9-B043-48E8-B6AF-77B10DBFC1B3}" presName="compNode" presStyleCnt="0"/>
      <dgm:spPr/>
    </dgm:pt>
    <dgm:pt modelId="{F988CF5F-91CD-4151-9E5B-3D2C2B1026D6}" type="pres">
      <dgm:prSet presAssocID="{ADB9F8B9-B043-48E8-B6AF-77B10DBFC1B3}" presName="dummyConnPt" presStyleCnt="0"/>
      <dgm:spPr/>
    </dgm:pt>
    <dgm:pt modelId="{1F9C13BA-017C-44B7-A0DC-535DC04B12AE}" type="pres">
      <dgm:prSet presAssocID="{ADB9F8B9-B043-48E8-B6AF-77B10DBFC1B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2066B3-528E-4C3F-A507-335B6137348B}" type="pres">
      <dgm:prSet presAssocID="{5134670C-139A-4568-BDE0-4F83E7327229}" presName="sibTrans" presStyleLbl="bgSibTrans2D1" presStyleIdx="1" presStyleCnt="5"/>
      <dgm:spPr/>
      <dgm:t>
        <a:bodyPr/>
        <a:lstStyle/>
        <a:p>
          <a:endParaRPr lang="it-IT"/>
        </a:p>
      </dgm:t>
    </dgm:pt>
    <dgm:pt modelId="{B5030E2C-46A0-4F5F-BC77-AEDDD19603BB}" type="pres">
      <dgm:prSet presAssocID="{9FED8FCE-A112-458B-98C8-FC96C2687FFB}" presName="compNode" presStyleCnt="0"/>
      <dgm:spPr/>
    </dgm:pt>
    <dgm:pt modelId="{0CD041AF-F417-4796-B478-55DA19499567}" type="pres">
      <dgm:prSet presAssocID="{9FED8FCE-A112-458B-98C8-FC96C2687FFB}" presName="dummyConnPt" presStyleCnt="0"/>
      <dgm:spPr/>
    </dgm:pt>
    <dgm:pt modelId="{F5AA76B9-A60B-4D17-96F8-C763117F3F71}" type="pres">
      <dgm:prSet presAssocID="{9FED8FCE-A112-458B-98C8-FC96C2687FF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0FDBA3-7BBD-4DB1-9F12-35A9DE8E4DB8}" type="pres">
      <dgm:prSet presAssocID="{64FE84F4-21CA-45E7-A3A1-F3F8A7DB43D1}" presName="sibTrans" presStyleLbl="bgSibTrans2D1" presStyleIdx="2" presStyleCnt="5"/>
      <dgm:spPr/>
      <dgm:t>
        <a:bodyPr/>
        <a:lstStyle/>
        <a:p>
          <a:endParaRPr lang="it-IT"/>
        </a:p>
      </dgm:t>
    </dgm:pt>
    <dgm:pt modelId="{A15E9000-73F8-4829-838A-EFD5A1DF2EFE}" type="pres">
      <dgm:prSet presAssocID="{0E0A11B0-6B8E-4FF9-9381-4255A4FE0395}" presName="compNode" presStyleCnt="0"/>
      <dgm:spPr/>
    </dgm:pt>
    <dgm:pt modelId="{446D9741-C978-4F28-9DFF-106089EC9049}" type="pres">
      <dgm:prSet presAssocID="{0E0A11B0-6B8E-4FF9-9381-4255A4FE0395}" presName="dummyConnPt" presStyleCnt="0"/>
      <dgm:spPr/>
    </dgm:pt>
    <dgm:pt modelId="{C0C8226E-AB23-471A-82F7-BE6139BB827E}" type="pres">
      <dgm:prSet presAssocID="{0E0A11B0-6B8E-4FF9-9381-4255A4FE03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C76250-B79F-4E2F-8C69-532F1651FD8F}" type="pres">
      <dgm:prSet presAssocID="{B2CF5018-967E-405A-A2F4-D3ECD2EACE13}" presName="sibTrans" presStyleLbl="bgSibTrans2D1" presStyleIdx="3" presStyleCnt="5"/>
      <dgm:spPr/>
      <dgm:t>
        <a:bodyPr/>
        <a:lstStyle/>
        <a:p>
          <a:endParaRPr lang="it-IT"/>
        </a:p>
      </dgm:t>
    </dgm:pt>
    <dgm:pt modelId="{D78AFF9A-BE28-49E1-8EE5-508279B2A4C6}" type="pres">
      <dgm:prSet presAssocID="{188B9B8B-0CDE-4BB0-B497-5778B347375B}" presName="compNode" presStyleCnt="0"/>
      <dgm:spPr/>
    </dgm:pt>
    <dgm:pt modelId="{CB5CC070-8A55-449E-9CF4-3D91E79388AB}" type="pres">
      <dgm:prSet presAssocID="{188B9B8B-0CDE-4BB0-B497-5778B347375B}" presName="dummyConnPt" presStyleCnt="0"/>
      <dgm:spPr/>
    </dgm:pt>
    <dgm:pt modelId="{FD30C606-5E6C-4D05-BB9D-5BD8D069C031}" type="pres">
      <dgm:prSet presAssocID="{188B9B8B-0CDE-4BB0-B497-5778B347375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253DF1-C48B-45A6-AC3D-D7B8091545D8}" type="pres">
      <dgm:prSet presAssocID="{B2C07A7E-C31C-45ED-8F72-4186EF06B377}" presName="sibTrans" presStyleLbl="bgSibTrans2D1" presStyleIdx="4" presStyleCnt="5"/>
      <dgm:spPr/>
      <dgm:t>
        <a:bodyPr/>
        <a:lstStyle/>
        <a:p>
          <a:endParaRPr lang="it-IT"/>
        </a:p>
      </dgm:t>
    </dgm:pt>
    <dgm:pt modelId="{F1741E70-B5EA-4B47-8606-CA79C2A3BD33}" type="pres">
      <dgm:prSet presAssocID="{A9DC5303-703E-4E95-800C-623BCBB2BAAF}" presName="compNode" presStyleCnt="0"/>
      <dgm:spPr/>
    </dgm:pt>
    <dgm:pt modelId="{05CE86C6-5FB1-4D8A-806E-BA8924ADFC34}" type="pres">
      <dgm:prSet presAssocID="{A9DC5303-703E-4E95-800C-623BCBB2BAAF}" presName="dummyConnPt" presStyleCnt="0"/>
      <dgm:spPr/>
    </dgm:pt>
    <dgm:pt modelId="{5FE04A45-2FB2-4D96-9D36-B7C3BDC4C720}" type="pres">
      <dgm:prSet presAssocID="{A9DC5303-703E-4E95-800C-623BCBB2BAAF}" presName="node" presStyleLbl="node1" presStyleIdx="5" presStyleCnt="6" custLinFactNeighborX="-284" custLinFactNeighborY="-1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3B2E257-95F9-4D5A-9AEB-6EEAB7D2EB79}" srcId="{7EE0D3EB-558A-4E17-A925-08329600275F}" destId="{9FED8FCE-A112-458B-98C8-FC96C2687FFB}" srcOrd="2" destOrd="0" parTransId="{9424081F-AEEF-462E-B444-42FDB50A0BFE}" sibTransId="{64FE84F4-21CA-45E7-A3A1-F3F8A7DB43D1}"/>
    <dgm:cxn modelId="{12A1F5E3-051A-4819-8545-AE442F23943D}" srcId="{7EE0D3EB-558A-4E17-A925-08329600275F}" destId="{ADB9F8B9-B043-48E8-B6AF-77B10DBFC1B3}" srcOrd="1" destOrd="0" parTransId="{8318E4DE-1019-4210-9115-E3FA7B3FBBA6}" sibTransId="{5134670C-139A-4568-BDE0-4F83E7327229}"/>
    <dgm:cxn modelId="{386FC4E6-58D4-42B5-9134-EB4D2B57BE8C}" type="presOf" srcId="{B2CF5018-967E-405A-A2F4-D3ECD2EACE13}" destId="{2FC76250-B79F-4E2F-8C69-532F1651FD8F}" srcOrd="0" destOrd="0" presId="urn:microsoft.com/office/officeart/2005/8/layout/bProcess4"/>
    <dgm:cxn modelId="{142770F0-04E9-45E8-BA60-7ED2E2D3E17C}" type="presOf" srcId="{ADB9F8B9-B043-48E8-B6AF-77B10DBFC1B3}" destId="{1F9C13BA-017C-44B7-A0DC-535DC04B12AE}" srcOrd="0" destOrd="0" presId="urn:microsoft.com/office/officeart/2005/8/layout/bProcess4"/>
    <dgm:cxn modelId="{94C481A2-6707-4523-A64D-0CC3BD18EB64}" type="presOf" srcId="{7603217C-8AEB-4098-8358-FFAECD739411}" destId="{5516D358-D500-48EB-BF6C-F15B12FD8C2E}" srcOrd="0" destOrd="0" presId="urn:microsoft.com/office/officeart/2005/8/layout/bProcess4"/>
    <dgm:cxn modelId="{ECF3090A-9F87-42D6-8E41-A2CFDE5646CA}" srcId="{7EE0D3EB-558A-4E17-A925-08329600275F}" destId="{188B9B8B-0CDE-4BB0-B497-5778B347375B}" srcOrd="4" destOrd="0" parTransId="{A173892C-FAE6-4356-A1D8-C818FE57D96D}" sibTransId="{B2C07A7E-C31C-45ED-8F72-4186EF06B377}"/>
    <dgm:cxn modelId="{B7E74FD4-A5C9-4A27-A6CE-6559DA7F789B}" srcId="{7EE0D3EB-558A-4E17-A925-08329600275F}" destId="{7603217C-8AEB-4098-8358-FFAECD739411}" srcOrd="0" destOrd="0" parTransId="{D3BF1090-C8B5-4E4D-87F5-8885578B7C63}" sibTransId="{53845489-CBA5-4D7C-918C-DBFBE28C202C}"/>
    <dgm:cxn modelId="{70E7FB06-83B8-424F-9C1A-FAEB2B925B0A}" type="presOf" srcId="{53845489-CBA5-4D7C-918C-DBFBE28C202C}" destId="{7EC61BF7-E19D-45C5-9F12-6AF8883A512E}" srcOrd="0" destOrd="0" presId="urn:microsoft.com/office/officeart/2005/8/layout/bProcess4"/>
    <dgm:cxn modelId="{308EEF07-AD21-48B0-864B-627F5E477062}" srcId="{7EE0D3EB-558A-4E17-A925-08329600275F}" destId="{0E0A11B0-6B8E-4FF9-9381-4255A4FE0395}" srcOrd="3" destOrd="0" parTransId="{A2322E82-E912-4D50-9334-FE982D01C1C6}" sibTransId="{B2CF5018-967E-405A-A2F4-D3ECD2EACE13}"/>
    <dgm:cxn modelId="{03B23A58-0801-442D-A888-AEE44FEDAB82}" type="presOf" srcId="{A9DC5303-703E-4E95-800C-623BCBB2BAAF}" destId="{5FE04A45-2FB2-4D96-9D36-B7C3BDC4C720}" srcOrd="0" destOrd="0" presId="urn:microsoft.com/office/officeart/2005/8/layout/bProcess4"/>
    <dgm:cxn modelId="{105D9985-7E1F-42E0-B543-A12BC4674DE0}" type="presOf" srcId="{64FE84F4-21CA-45E7-A3A1-F3F8A7DB43D1}" destId="{4B0FDBA3-7BBD-4DB1-9F12-35A9DE8E4DB8}" srcOrd="0" destOrd="0" presId="urn:microsoft.com/office/officeart/2005/8/layout/bProcess4"/>
    <dgm:cxn modelId="{F7B175CE-4006-41DB-B2C5-8A59BFE445F2}" type="presOf" srcId="{B2C07A7E-C31C-45ED-8F72-4186EF06B377}" destId="{35253DF1-C48B-45A6-AC3D-D7B8091545D8}" srcOrd="0" destOrd="0" presId="urn:microsoft.com/office/officeart/2005/8/layout/bProcess4"/>
    <dgm:cxn modelId="{8432B64A-E63A-47AD-B621-BA4056A6F8B8}" type="presOf" srcId="{188B9B8B-0CDE-4BB0-B497-5778B347375B}" destId="{FD30C606-5E6C-4D05-BB9D-5BD8D069C031}" srcOrd="0" destOrd="0" presId="urn:microsoft.com/office/officeart/2005/8/layout/bProcess4"/>
    <dgm:cxn modelId="{54728168-447F-4947-B7F4-7C45F7F15121}" srcId="{7EE0D3EB-558A-4E17-A925-08329600275F}" destId="{A9DC5303-703E-4E95-800C-623BCBB2BAAF}" srcOrd="5" destOrd="0" parTransId="{FBA6334D-3B47-474A-A661-03DA9B0BD9A8}" sibTransId="{B3EEC61F-4093-4595-8EDD-E77B9004D525}"/>
    <dgm:cxn modelId="{A99DE0B3-7A8B-42ED-BF3F-8EAF49FEB57E}" type="presOf" srcId="{9FED8FCE-A112-458B-98C8-FC96C2687FFB}" destId="{F5AA76B9-A60B-4D17-96F8-C763117F3F71}" srcOrd="0" destOrd="0" presId="urn:microsoft.com/office/officeart/2005/8/layout/bProcess4"/>
    <dgm:cxn modelId="{BE626C8C-5930-4428-AFA1-7A315293C6A8}" type="presOf" srcId="{0E0A11B0-6B8E-4FF9-9381-4255A4FE0395}" destId="{C0C8226E-AB23-471A-82F7-BE6139BB827E}" srcOrd="0" destOrd="0" presId="urn:microsoft.com/office/officeart/2005/8/layout/bProcess4"/>
    <dgm:cxn modelId="{5547E9C4-99C9-4430-BECF-DCEA92E4DF5A}" type="presOf" srcId="{7EE0D3EB-558A-4E17-A925-08329600275F}" destId="{B8093D28-FD22-4667-9CE0-6D53E0F18EBB}" srcOrd="0" destOrd="0" presId="urn:microsoft.com/office/officeart/2005/8/layout/bProcess4"/>
    <dgm:cxn modelId="{BF6BBB23-9E22-4668-BCDB-7D37AF8D2C7A}" type="presOf" srcId="{5134670C-139A-4568-BDE0-4F83E7327229}" destId="{CE2066B3-528E-4C3F-A507-335B6137348B}" srcOrd="0" destOrd="0" presId="urn:microsoft.com/office/officeart/2005/8/layout/bProcess4"/>
    <dgm:cxn modelId="{1EF58460-68D0-472D-9267-81BE3487689F}" type="presParOf" srcId="{B8093D28-FD22-4667-9CE0-6D53E0F18EBB}" destId="{D1EBC664-B943-4800-B2F6-C83892AEB83B}" srcOrd="0" destOrd="0" presId="urn:microsoft.com/office/officeart/2005/8/layout/bProcess4"/>
    <dgm:cxn modelId="{3B35B853-140C-4C5A-8776-87305DD7FCD7}" type="presParOf" srcId="{D1EBC664-B943-4800-B2F6-C83892AEB83B}" destId="{AA4F2EB8-25B3-4706-9F3E-523A8FAA2264}" srcOrd="0" destOrd="0" presId="urn:microsoft.com/office/officeart/2005/8/layout/bProcess4"/>
    <dgm:cxn modelId="{9067D012-C0BD-4860-BCFE-4EB2E1AC33E5}" type="presParOf" srcId="{D1EBC664-B943-4800-B2F6-C83892AEB83B}" destId="{5516D358-D500-48EB-BF6C-F15B12FD8C2E}" srcOrd="1" destOrd="0" presId="urn:microsoft.com/office/officeart/2005/8/layout/bProcess4"/>
    <dgm:cxn modelId="{CE524FA8-C9AF-4E17-80AD-3A295955C7F1}" type="presParOf" srcId="{B8093D28-FD22-4667-9CE0-6D53E0F18EBB}" destId="{7EC61BF7-E19D-45C5-9F12-6AF8883A512E}" srcOrd="1" destOrd="0" presId="urn:microsoft.com/office/officeart/2005/8/layout/bProcess4"/>
    <dgm:cxn modelId="{008728AF-E584-4F26-9D65-21C23C8A03A9}" type="presParOf" srcId="{B8093D28-FD22-4667-9CE0-6D53E0F18EBB}" destId="{9927116F-8D0F-4B28-9F29-D0AC5D9E32B9}" srcOrd="2" destOrd="0" presId="urn:microsoft.com/office/officeart/2005/8/layout/bProcess4"/>
    <dgm:cxn modelId="{0063D011-B489-4001-846E-4B9A878A14D4}" type="presParOf" srcId="{9927116F-8D0F-4B28-9F29-D0AC5D9E32B9}" destId="{F988CF5F-91CD-4151-9E5B-3D2C2B1026D6}" srcOrd="0" destOrd="0" presId="urn:microsoft.com/office/officeart/2005/8/layout/bProcess4"/>
    <dgm:cxn modelId="{603C1E75-B159-4A73-904F-4F4E74BB10EB}" type="presParOf" srcId="{9927116F-8D0F-4B28-9F29-D0AC5D9E32B9}" destId="{1F9C13BA-017C-44B7-A0DC-535DC04B12AE}" srcOrd="1" destOrd="0" presId="urn:microsoft.com/office/officeart/2005/8/layout/bProcess4"/>
    <dgm:cxn modelId="{280DA592-80CB-4A66-9EAC-F9DEB309297D}" type="presParOf" srcId="{B8093D28-FD22-4667-9CE0-6D53E0F18EBB}" destId="{CE2066B3-528E-4C3F-A507-335B6137348B}" srcOrd="3" destOrd="0" presId="urn:microsoft.com/office/officeart/2005/8/layout/bProcess4"/>
    <dgm:cxn modelId="{FBA0D020-FF0F-4533-A33F-9F128F13E35A}" type="presParOf" srcId="{B8093D28-FD22-4667-9CE0-6D53E0F18EBB}" destId="{B5030E2C-46A0-4F5F-BC77-AEDDD19603BB}" srcOrd="4" destOrd="0" presId="urn:microsoft.com/office/officeart/2005/8/layout/bProcess4"/>
    <dgm:cxn modelId="{B5918987-99C5-468C-A92A-99E9BC5789BB}" type="presParOf" srcId="{B5030E2C-46A0-4F5F-BC77-AEDDD19603BB}" destId="{0CD041AF-F417-4796-B478-55DA19499567}" srcOrd="0" destOrd="0" presId="urn:microsoft.com/office/officeart/2005/8/layout/bProcess4"/>
    <dgm:cxn modelId="{230FF176-9318-4099-9DED-E1A559062617}" type="presParOf" srcId="{B5030E2C-46A0-4F5F-BC77-AEDDD19603BB}" destId="{F5AA76B9-A60B-4D17-96F8-C763117F3F71}" srcOrd="1" destOrd="0" presId="urn:microsoft.com/office/officeart/2005/8/layout/bProcess4"/>
    <dgm:cxn modelId="{7271BB70-6202-4DDA-9FE0-B8FBA9A515AF}" type="presParOf" srcId="{B8093D28-FD22-4667-9CE0-6D53E0F18EBB}" destId="{4B0FDBA3-7BBD-4DB1-9F12-35A9DE8E4DB8}" srcOrd="5" destOrd="0" presId="urn:microsoft.com/office/officeart/2005/8/layout/bProcess4"/>
    <dgm:cxn modelId="{EBF9F8DF-1BB1-4A29-A2C7-90BB910CA53C}" type="presParOf" srcId="{B8093D28-FD22-4667-9CE0-6D53E0F18EBB}" destId="{A15E9000-73F8-4829-838A-EFD5A1DF2EFE}" srcOrd="6" destOrd="0" presId="urn:microsoft.com/office/officeart/2005/8/layout/bProcess4"/>
    <dgm:cxn modelId="{914FCA7E-6B39-4883-BF40-688B18331B64}" type="presParOf" srcId="{A15E9000-73F8-4829-838A-EFD5A1DF2EFE}" destId="{446D9741-C978-4F28-9DFF-106089EC9049}" srcOrd="0" destOrd="0" presId="urn:microsoft.com/office/officeart/2005/8/layout/bProcess4"/>
    <dgm:cxn modelId="{AE3FB4CA-B363-4535-874E-8D7533243D9E}" type="presParOf" srcId="{A15E9000-73F8-4829-838A-EFD5A1DF2EFE}" destId="{C0C8226E-AB23-471A-82F7-BE6139BB827E}" srcOrd="1" destOrd="0" presId="urn:microsoft.com/office/officeart/2005/8/layout/bProcess4"/>
    <dgm:cxn modelId="{C703A1DC-15AB-4C06-A6BF-2FF37E43315B}" type="presParOf" srcId="{B8093D28-FD22-4667-9CE0-6D53E0F18EBB}" destId="{2FC76250-B79F-4E2F-8C69-532F1651FD8F}" srcOrd="7" destOrd="0" presId="urn:microsoft.com/office/officeart/2005/8/layout/bProcess4"/>
    <dgm:cxn modelId="{BFEF2677-EED8-4C7C-B592-D8DC603A9607}" type="presParOf" srcId="{B8093D28-FD22-4667-9CE0-6D53E0F18EBB}" destId="{D78AFF9A-BE28-49E1-8EE5-508279B2A4C6}" srcOrd="8" destOrd="0" presId="urn:microsoft.com/office/officeart/2005/8/layout/bProcess4"/>
    <dgm:cxn modelId="{95D42205-8BBD-4D8A-BB8B-10EDE01C0679}" type="presParOf" srcId="{D78AFF9A-BE28-49E1-8EE5-508279B2A4C6}" destId="{CB5CC070-8A55-449E-9CF4-3D91E79388AB}" srcOrd="0" destOrd="0" presId="urn:microsoft.com/office/officeart/2005/8/layout/bProcess4"/>
    <dgm:cxn modelId="{D230E125-723D-45E2-B5FC-4170033A0C82}" type="presParOf" srcId="{D78AFF9A-BE28-49E1-8EE5-508279B2A4C6}" destId="{FD30C606-5E6C-4D05-BB9D-5BD8D069C031}" srcOrd="1" destOrd="0" presId="urn:microsoft.com/office/officeart/2005/8/layout/bProcess4"/>
    <dgm:cxn modelId="{898DE88E-A95E-4125-9356-374DACBD4128}" type="presParOf" srcId="{B8093D28-FD22-4667-9CE0-6D53E0F18EBB}" destId="{35253DF1-C48B-45A6-AC3D-D7B8091545D8}" srcOrd="9" destOrd="0" presId="urn:microsoft.com/office/officeart/2005/8/layout/bProcess4"/>
    <dgm:cxn modelId="{0567192E-8D58-4B95-85CE-777B8A24CEDC}" type="presParOf" srcId="{B8093D28-FD22-4667-9CE0-6D53E0F18EBB}" destId="{F1741E70-B5EA-4B47-8606-CA79C2A3BD33}" srcOrd="10" destOrd="0" presId="urn:microsoft.com/office/officeart/2005/8/layout/bProcess4"/>
    <dgm:cxn modelId="{A52B35C6-93B7-4914-992C-4B3E2BDA7BB8}" type="presParOf" srcId="{F1741E70-B5EA-4B47-8606-CA79C2A3BD33}" destId="{05CE86C6-5FB1-4D8A-806E-BA8924ADFC34}" srcOrd="0" destOrd="0" presId="urn:microsoft.com/office/officeart/2005/8/layout/bProcess4"/>
    <dgm:cxn modelId="{A4C711DF-281B-469B-9706-21516D260B96}" type="presParOf" srcId="{F1741E70-B5EA-4B47-8606-CA79C2A3BD33}" destId="{5FE04A45-2FB2-4D96-9D36-B7C3BDC4C720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D74C9C-14B5-4DF5-9E7D-F5AEE5E5F287}" type="datetimeFigureOut">
              <a:rPr lang="it-IT" smtClean="0"/>
              <a:pPr/>
              <a:t>02/04/2012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339C5F-82C5-45FB-B5E8-CE3E7A4C2B8F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l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286676" cy="3114684"/>
          </a:xfrm>
          <a:solidFill>
            <a:srgbClr val="FF0000"/>
          </a:solidFill>
          <a:ln w="34925">
            <a:noFill/>
            <a:prstDash val="lgDash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softEdge rad="3175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57150" h="38100" prst="hardEdge"/>
              <a:contourClr>
                <a:schemeClr val="tx2"/>
              </a:contourClr>
            </a:sp3d>
          </a:bodyPr>
          <a:lstStyle/>
          <a:p>
            <a:pPr algn="ctr"/>
            <a:r>
              <a:rPr lang="it-IT" sz="8000" dirty="0" err="1" smtClean="0">
                <a:ln w="28575">
                  <a:solidFill>
                    <a:srgbClr val="FFFF00"/>
                  </a:solidFill>
                  <a:prstDash val="sysDash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Food</a:t>
            </a:r>
            <a:r>
              <a:rPr lang="it-IT" sz="8000" dirty="0" smtClean="0">
                <a:ln w="28575">
                  <a:solidFill>
                    <a:srgbClr val="FFFF00"/>
                  </a:solidFill>
                  <a:prstDash val="sysDash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it-IT" sz="8000" dirty="0" err="1" smtClean="0">
                <a:ln w="28575">
                  <a:solidFill>
                    <a:srgbClr val="FFFF00"/>
                  </a:solidFill>
                  <a:prstDash val="sysDash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around</a:t>
            </a:r>
            <a:r>
              <a:rPr lang="it-IT" sz="8000" dirty="0" smtClean="0">
                <a:ln w="28575">
                  <a:solidFill>
                    <a:srgbClr val="FFFF00"/>
                  </a:solidFill>
                  <a:prstDash val="sysDash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                                  </a:t>
            </a:r>
            <a:r>
              <a:rPr lang="it-IT" sz="8000" dirty="0" err="1" smtClean="0">
                <a:ln w="28575">
                  <a:solidFill>
                    <a:srgbClr val="FFFF00"/>
                  </a:solidFill>
                  <a:prstDash val="sysDash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my</a:t>
            </a:r>
            <a:r>
              <a:rPr lang="it-IT" sz="8000" dirty="0" smtClean="0">
                <a:ln w="28575">
                  <a:solidFill>
                    <a:srgbClr val="FFFF00"/>
                  </a:solidFill>
                  <a:prstDash val="sysDash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it-IT" sz="8000" dirty="0" err="1" smtClean="0">
                <a:ln w="28575">
                  <a:solidFill>
                    <a:srgbClr val="FFFF00"/>
                  </a:solidFill>
                  <a:prstDash val="sysDash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country</a:t>
            </a:r>
            <a:r>
              <a:rPr lang="it-IT" sz="8000" dirty="0" smtClean="0">
                <a:ln w="28575">
                  <a:solidFill>
                    <a:srgbClr val="FFFF00"/>
                  </a:solidFill>
                  <a:prstDash val="sysDash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Iraq</a:t>
            </a:r>
            <a:r>
              <a:rPr lang="it-IT" sz="80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!</a:t>
            </a:r>
            <a:endParaRPr lang="it-IT" sz="8000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lu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714488"/>
            <a:ext cx="7772400" cy="964704"/>
          </a:xfrm>
        </p:spPr>
        <p:txBody>
          <a:bodyPr/>
          <a:lstStyle/>
          <a:p>
            <a:r>
              <a:rPr sz="6000" smtClean="0"/>
              <a:t>Hope you like it</a:t>
            </a:r>
            <a:br>
              <a:rPr sz="6000" smtClean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 rot="10800000" flipV="1">
            <a:off x="530352" y="5286388"/>
            <a:ext cx="3398706" cy="785818"/>
          </a:xfrm>
        </p:spPr>
        <p:txBody>
          <a:bodyPr/>
          <a:lstStyle/>
          <a:p>
            <a:r>
              <a:rPr lang="it-IT" dirty="0" err="1" smtClean="0"/>
              <a:t>Achiropita</a:t>
            </a:r>
            <a:r>
              <a:rPr lang="it-IT" dirty="0" smtClean="0"/>
              <a:t> Acri IIIC</a:t>
            </a:r>
            <a:endParaRPr lang="it-IT" dirty="0"/>
          </a:p>
        </p:txBody>
      </p:sp>
      <p:pic>
        <p:nvPicPr>
          <p:cNvPr id="4" name="Picture 3" descr="dhphz8z2_128gxmj66fv_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357438"/>
            <a:ext cx="3409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radley Hand ITC" pitchFamily="66" charset="0"/>
              </a:rPr>
              <a:t>Breakfast in JORDAN</a:t>
            </a:r>
            <a:endParaRPr lang="it-IT" dirty="0">
              <a:latin typeface="Bradley Hand ITC" pitchFamily="66" charset="0"/>
            </a:endParaRPr>
          </a:p>
        </p:txBody>
      </p:sp>
      <p:sp>
        <p:nvSpPr>
          <p:cNvPr id="4" name="Pergamena 2 3"/>
          <p:cNvSpPr/>
          <p:nvPr/>
        </p:nvSpPr>
        <p:spPr>
          <a:xfrm>
            <a:off x="1214414" y="1571612"/>
            <a:ext cx="7215238" cy="471490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Friday, a holiday in Jordan for all the families most of the Jordanian families have a great breakfast. The most famous food at the break fast table is Homos , Al Foal and </a:t>
            </a:r>
            <a:r>
              <a:rPr lang="en-US" sz="2800" dirty="0" err="1" smtClean="0">
                <a:solidFill>
                  <a:schemeClr val="tx1"/>
                </a:solidFill>
              </a:rPr>
              <a:t>Flafel</a:t>
            </a:r>
            <a:r>
              <a:rPr lang="en-US" sz="2800" dirty="0" smtClean="0">
                <a:solidFill>
                  <a:schemeClr val="tx1"/>
                </a:solidFill>
              </a:rPr>
              <a:t> with the traditional beverage ‘tea”.</a:t>
            </a:r>
            <a:endParaRPr lang="it-IT" sz="2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2033574" cy="4037954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E553E5"/>
                </a:solidFill>
                <a:latin typeface="Baskerville Old Face" pitchFamily="18" charset="0"/>
              </a:rPr>
              <a:t>Usually we love to put Tomatoes and cucumbers at the table next to the original breakfast things such as: cheese, egg and olive. 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pic>
        <p:nvPicPr>
          <p:cNvPr id="5" name="Picture 2" descr="http://alhilalnews.net/assets/images/60d58c45241a3788536a923ab3623ec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483868" y="1201516"/>
            <a:ext cx="4652338" cy="396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ANd9GcSo0ej7VImeuIGtSqEY88SlhXFm5VVZvxvJ4wBADYtZRtNMe9ILfvJUIbS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295657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mile 4"/>
          <p:cNvSpPr/>
          <p:nvPr/>
        </p:nvSpPr>
        <p:spPr>
          <a:xfrm>
            <a:off x="4429124" y="428604"/>
            <a:ext cx="3357586" cy="3429024"/>
          </a:xfrm>
          <a:prstGeom prst="smileyFace">
            <a:avLst>
              <a:gd name="adj" fmla="val 4653"/>
            </a:avLst>
          </a:prstGeom>
          <a:solidFill>
            <a:srgbClr val="3DF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E553E5"/>
                </a:solidFill>
              </a:rPr>
              <a:t>Homos: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may put fried grounded pieces of meat on it.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fry the meat and put it on the homos, it should be hot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6" descr="http://a4.sphotos.ak.fbcdn.net/hphotos-ak-ash1/168964_192934894067728_100000536575276_643578_62560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00504"/>
            <a:ext cx="3714776" cy="252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llout con freccia a destra 7"/>
          <p:cNvSpPr/>
          <p:nvPr/>
        </p:nvSpPr>
        <p:spPr>
          <a:xfrm>
            <a:off x="785786" y="4071942"/>
            <a:ext cx="2500330" cy="1857388"/>
          </a:xfrm>
          <a:prstGeom prst="rightArrowCallout">
            <a:avLst/>
          </a:prstGeom>
          <a:solidFill>
            <a:srgbClr val="3DF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You can put it without meat too! 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</p:nvPr>
        </p:nvGraphicFramePr>
        <p:xfrm>
          <a:off x="428596" y="714356"/>
          <a:ext cx="8358246" cy="579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785786" y="714356"/>
          <a:ext cx="732951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0418422" flipV="1">
            <a:off x="490890" y="2377385"/>
            <a:ext cx="8115328" cy="28575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Tea is something very important in Jordan, we drink it at night, evening, and mostly on break fast </a:t>
            </a:r>
            <a:b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Most people love it anytime during the day.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it-IT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عنصر نائب للمحتوى 3" descr="20120323_1118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32235"/>
            <a:ext cx="4038600" cy="3011167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://www.lqta.com/gallery/data/media/1/tea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8"/>
          <p:cNvGraphicFramePr>
            <a:graphicFrameLocks noGrp="1"/>
          </p:cNvGraphicFramePr>
          <p:nvPr>
            <p:ph idx="1"/>
          </p:nvPr>
        </p:nvGraphicFramePr>
        <p:xfrm>
          <a:off x="457200" y="571500"/>
          <a:ext cx="8229600" cy="575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entagono 7"/>
          <p:cNvSpPr/>
          <p:nvPr/>
        </p:nvSpPr>
        <p:spPr>
          <a:xfrm>
            <a:off x="500034" y="928670"/>
            <a:ext cx="3714776" cy="3071834"/>
          </a:xfrm>
          <a:prstGeom prst="homePlate">
            <a:avLst>
              <a:gd name="adj" fmla="val 37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Another important thing we love at break fast is egg.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We fry it or boil it, we can make it omelet, or we can add some parcel and fry it    </a:t>
            </a:r>
          </a:p>
        </p:txBody>
      </p:sp>
      <p:pic>
        <p:nvPicPr>
          <p:cNvPr id="10" name="Picture 2" descr="http://matbakh.msharkat.com/wp-content/uploads/2011/05/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071546"/>
            <a:ext cx="4310504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http://www.mojtamai.com/lady/images/stories/00000000000000000000000000000000000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851366"/>
            <a:ext cx="4214842" cy="2604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</p:nvPr>
        </p:nvGraphicFramePr>
        <p:xfrm>
          <a:off x="500063" y="1143000"/>
          <a:ext cx="82296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FFC000"/>
      </a:accent2>
      <a:accent3>
        <a:srgbClr val="FF0000"/>
      </a:accent3>
      <a:accent4>
        <a:srgbClr val="FF0000"/>
      </a:accent4>
      <a:accent5>
        <a:srgbClr val="FFFF00"/>
      </a:accent5>
      <a:accent6>
        <a:srgbClr val="FFC000"/>
      </a:accent6>
      <a:hlink>
        <a:srgbClr val="FFC000"/>
      </a:hlink>
      <a:folHlink>
        <a:srgbClr val="FF000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234</Words>
  <Application>Microsoft Office PowerPoint</Application>
  <PresentationFormat>Presentazione su schermo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Equinozio</vt:lpstr>
      <vt:lpstr>Food around                                     my country Iraq!</vt:lpstr>
      <vt:lpstr>Breakfast in JORDAN</vt:lpstr>
      <vt:lpstr>Usually we love to put Tomatoes and cucumbers at the table next to the original breakfast things such as: cheese, egg and olive.   </vt:lpstr>
      <vt:lpstr>Diapositiva 4</vt:lpstr>
      <vt:lpstr>Diapositiva 5</vt:lpstr>
      <vt:lpstr>Diapositiva 6</vt:lpstr>
      <vt:lpstr>Tea is something very important in Jordan, we drink it at night, evening, and mostly on break fast  Most people love it anytime during the day. </vt:lpstr>
      <vt:lpstr>Diapositiva 8</vt:lpstr>
      <vt:lpstr>Diapositiva 9</vt:lpstr>
      <vt:lpstr>Hope you like it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around                                     my country Iraq!</dc:title>
  <dc:creator>sommario</dc:creator>
  <cp:lastModifiedBy>sommario</cp:lastModifiedBy>
  <cp:revision>6</cp:revision>
  <dcterms:created xsi:type="dcterms:W3CDTF">2012-04-02T15:56:25Z</dcterms:created>
  <dcterms:modified xsi:type="dcterms:W3CDTF">2012-04-02T17:28:54Z</dcterms:modified>
</cp:coreProperties>
</file>