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ppt/diagrams/layout6.xml" ContentType="application/vnd.openxmlformats-officedocument.drawingml.diagram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3" r:id="rId6"/>
    <p:sldId id="260" r:id="rId7"/>
    <p:sldId id="261" r:id="rId8"/>
    <p:sldId id="262"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6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diagrams/_rels/data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image" Target="../media/image10.jpeg"/></Relationships>
</file>

<file path=ppt/diagrams/_rels/data5.xml.rels><?xml version="1.0" encoding="UTF-8" standalone="yes"?>
<Relationships xmlns="http://schemas.openxmlformats.org/package/2006/relationships"><Relationship Id="rId1" Type="http://schemas.openxmlformats.org/officeDocument/2006/relationships/image" Target="../media/image16.g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223758-3C41-4F0B-8DF9-DEEBC65DDFD5}" type="doc">
      <dgm:prSet loTypeId="urn:microsoft.com/office/officeart/2005/8/layout/vList4" loCatId="list" qsTypeId="urn:microsoft.com/office/officeart/2005/8/quickstyle/3d9" qsCatId="3D" csTypeId="urn:microsoft.com/office/officeart/2005/8/colors/accent1_2" csCatId="accent1" phldr="1"/>
      <dgm:spPr/>
      <dgm:t>
        <a:bodyPr/>
        <a:lstStyle/>
        <a:p>
          <a:endParaRPr lang="it-IT"/>
        </a:p>
      </dgm:t>
    </dgm:pt>
    <dgm:pt modelId="{41734413-8EC9-43A9-9FE3-182CD01B6B0C}">
      <dgm:prSet/>
      <dgm:spPr/>
      <dgm:t>
        <a:bodyPr/>
        <a:lstStyle/>
        <a:p>
          <a:r>
            <a:rPr lang="en-US" dirty="0" smtClean="0"/>
            <a:t>The objectives of the Big Read are the right to education for all.</a:t>
          </a:r>
          <a:endParaRPr lang="it-IT" dirty="0"/>
        </a:p>
      </dgm:t>
    </dgm:pt>
    <dgm:pt modelId="{7E0F3772-A1CC-4170-8C12-94E022A7D07F}" type="parTrans" cxnId="{6CD4D8DA-8E28-456C-B1AC-82737FC587ED}">
      <dgm:prSet/>
      <dgm:spPr/>
      <dgm:t>
        <a:bodyPr/>
        <a:lstStyle/>
        <a:p>
          <a:endParaRPr lang="it-IT"/>
        </a:p>
      </dgm:t>
    </dgm:pt>
    <dgm:pt modelId="{D20E69A6-8D0C-46BD-A273-4087FE2A3552}" type="sibTrans" cxnId="{6CD4D8DA-8E28-456C-B1AC-82737FC587ED}">
      <dgm:prSet/>
      <dgm:spPr/>
      <dgm:t>
        <a:bodyPr/>
        <a:lstStyle/>
        <a:p>
          <a:endParaRPr lang="it-IT"/>
        </a:p>
      </dgm:t>
    </dgm:pt>
    <dgm:pt modelId="{D20AB7FC-5E9A-4619-8691-79461C098952}">
      <dgm:prSet/>
      <dgm:spPr/>
      <dgm:t>
        <a:bodyPr/>
        <a:lstStyle/>
        <a:p>
          <a:r>
            <a:rPr lang="en-US" dirty="0" smtClean="0"/>
            <a:t>In fact, in the world, 776 million adults lack literacy skills, 75 million children are out of school and so they can’t read and write and millions more leave school early without acquiring basic literacy and numeracy skills.</a:t>
          </a:r>
          <a:endParaRPr lang="it-IT" dirty="0"/>
        </a:p>
      </dgm:t>
    </dgm:pt>
    <dgm:pt modelId="{3D8FF9B1-5AD2-44F4-B1A9-43E677D84DA0}" type="parTrans" cxnId="{318F0D3C-3071-4F79-B6C6-7AF5B72D7BBA}">
      <dgm:prSet/>
      <dgm:spPr/>
      <dgm:t>
        <a:bodyPr/>
        <a:lstStyle/>
        <a:p>
          <a:endParaRPr lang="it-IT"/>
        </a:p>
      </dgm:t>
    </dgm:pt>
    <dgm:pt modelId="{43097899-61D1-4E7C-B9BC-A39F731CA584}" type="sibTrans" cxnId="{318F0D3C-3071-4F79-B6C6-7AF5B72D7BBA}">
      <dgm:prSet/>
      <dgm:spPr/>
      <dgm:t>
        <a:bodyPr/>
        <a:lstStyle/>
        <a:p>
          <a:endParaRPr lang="it-IT"/>
        </a:p>
      </dgm:t>
    </dgm:pt>
    <dgm:pt modelId="{E87F49B0-D702-4CC0-BC1E-86EE0E535E89}" type="pres">
      <dgm:prSet presAssocID="{08223758-3C41-4F0B-8DF9-DEEBC65DDFD5}" presName="linear" presStyleCnt="0">
        <dgm:presLayoutVars>
          <dgm:dir/>
          <dgm:resizeHandles val="exact"/>
        </dgm:presLayoutVars>
      </dgm:prSet>
      <dgm:spPr/>
    </dgm:pt>
    <dgm:pt modelId="{98ACFC20-7B24-4CA0-9F25-3C0D752CC670}" type="pres">
      <dgm:prSet presAssocID="{41734413-8EC9-43A9-9FE3-182CD01B6B0C}" presName="comp" presStyleCnt="0"/>
      <dgm:spPr/>
    </dgm:pt>
    <dgm:pt modelId="{9F3BC83D-FCC1-4999-91DA-FEF53762031B}" type="pres">
      <dgm:prSet presAssocID="{41734413-8EC9-43A9-9FE3-182CD01B6B0C}" presName="box" presStyleLbl="node1" presStyleIdx="0" presStyleCnt="2"/>
      <dgm:spPr/>
    </dgm:pt>
    <dgm:pt modelId="{B578D974-43FB-4350-A68B-5D98E8565B58}" type="pres">
      <dgm:prSet presAssocID="{41734413-8EC9-43A9-9FE3-182CD01B6B0C}" presName="img" presStyleLbl="fgImgPlace1" presStyleIdx="0" presStyleCnt="2"/>
      <dgm:spPr>
        <a:blipFill rotWithShape="0">
          <a:blip xmlns:r="http://schemas.openxmlformats.org/officeDocument/2006/relationships" r:embed="rId1"/>
          <a:stretch>
            <a:fillRect/>
          </a:stretch>
        </a:blipFill>
      </dgm:spPr>
    </dgm:pt>
    <dgm:pt modelId="{9ADC8DD4-D648-49E9-B860-507439E14601}" type="pres">
      <dgm:prSet presAssocID="{41734413-8EC9-43A9-9FE3-182CD01B6B0C}" presName="text" presStyleLbl="node1" presStyleIdx="0" presStyleCnt="2">
        <dgm:presLayoutVars>
          <dgm:bulletEnabled val="1"/>
        </dgm:presLayoutVars>
      </dgm:prSet>
      <dgm:spPr/>
    </dgm:pt>
    <dgm:pt modelId="{D950C4F2-A158-442D-83B9-213BA9B4B30E}" type="pres">
      <dgm:prSet presAssocID="{D20E69A6-8D0C-46BD-A273-4087FE2A3552}" presName="spacer" presStyleCnt="0"/>
      <dgm:spPr/>
    </dgm:pt>
    <dgm:pt modelId="{56049609-FAE1-4DE8-ABAA-8F708A07F2C0}" type="pres">
      <dgm:prSet presAssocID="{D20AB7FC-5E9A-4619-8691-79461C098952}" presName="comp" presStyleCnt="0"/>
      <dgm:spPr/>
    </dgm:pt>
    <dgm:pt modelId="{F8C842B6-ED61-4B2E-B5CA-B9696F18C145}" type="pres">
      <dgm:prSet presAssocID="{D20AB7FC-5E9A-4619-8691-79461C098952}" presName="box" presStyleLbl="node1" presStyleIdx="1" presStyleCnt="2"/>
      <dgm:spPr/>
    </dgm:pt>
    <dgm:pt modelId="{E7BB2BBD-F62D-4B6C-91E5-870EDCCEEC26}" type="pres">
      <dgm:prSet presAssocID="{D20AB7FC-5E9A-4619-8691-79461C098952}" presName="img" presStyleLbl="fgImgPlace1" presStyleIdx="1" presStyleCnt="2"/>
      <dgm:spPr>
        <a:blipFill rotWithShape="0">
          <a:blip xmlns:r="http://schemas.openxmlformats.org/officeDocument/2006/relationships" r:embed="rId2"/>
          <a:stretch>
            <a:fillRect/>
          </a:stretch>
        </a:blipFill>
      </dgm:spPr>
    </dgm:pt>
    <dgm:pt modelId="{963C4D25-0387-4248-B575-8BE509401AFA}" type="pres">
      <dgm:prSet presAssocID="{D20AB7FC-5E9A-4619-8691-79461C098952}" presName="text" presStyleLbl="node1" presStyleIdx="1" presStyleCnt="2">
        <dgm:presLayoutVars>
          <dgm:bulletEnabled val="1"/>
        </dgm:presLayoutVars>
      </dgm:prSet>
      <dgm:spPr/>
    </dgm:pt>
  </dgm:ptLst>
  <dgm:cxnLst>
    <dgm:cxn modelId="{047E9254-05F8-422C-A5CA-CA2FC8AA609B}" type="presOf" srcId="{41734413-8EC9-43A9-9FE3-182CD01B6B0C}" destId="{9ADC8DD4-D648-49E9-B860-507439E14601}" srcOrd="1" destOrd="0" presId="urn:microsoft.com/office/officeart/2005/8/layout/vList4"/>
    <dgm:cxn modelId="{0E75BB38-47BE-4217-9453-840B2B54DBAD}" type="presOf" srcId="{D20AB7FC-5E9A-4619-8691-79461C098952}" destId="{963C4D25-0387-4248-B575-8BE509401AFA}" srcOrd="1" destOrd="0" presId="urn:microsoft.com/office/officeart/2005/8/layout/vList4"/>
    <dgm:cxn modelId="{C3C17DEE-D278-40BA-BB0B-342430E48F0A}" type="presOf" srcId="{08223758-3C41-4F0B-8DF9-DEEBC65DDFD5}" destId="{E87F49B0-D702-4CC0-BC1E-86EE0E535E89}" srcOrd="0" destOrd="0" presId="urn:microsoft.com/office/officeart/2005/8/layout/vList4"/>
    <dgm:cxn modelId="{CF1D0C35-83BA-4893-B993-1A1493F605EE}" type="presOf" srcId="{D20AB7FC-5E9A-4619-8691-79461C098952}" destId="{F8C842B6-ED61-4B2E-B5CA-B9696F18C145}" srcOrd="0" destOrd="0" presId="urn:microsoft.com/office/officeart/2005/8/layout/vList4"/>
    <dgm:cxn modelId="{6CD4D8DA-8E28-456C-B1AC-82737FC587ED}" srcId="{08223758-3C41-4F0B-8DF9-DEEBC65DDFD5}" destId="{41734413-8EC9-43A9-9FE3-182CD01B6B0C}" srcOrd="0" destOrd="0" parTransId="{7E0F3772-A1CC-4170-8C12-94E022A7D07F}" sibTransId="{D20E69A6-8D0C-46BD-A273-4087FE2A3552}"/>
    <dgm:cxn modelId="{FB18C4FB-A034-4E24-8776-3E515B5407D3}" type="presOf" srcId="{41734413-8EC9-43A9-9FE3-182CD01B6B0C}" destId="{9F3BC83D-FCC1-4999-91DA-FEF53762031B}" srcOrd="0" destOrd="0" presId="urn:microsoft.com/office/officeart/2005/8/layout/vList4"/>
    <dgm:cxn modelId="{318F0D3C-3071-4F79-B6C6-7AF5B72D7BBA}" srcId="{08223758-3C41-4F0B-8DF9-DEEBC65DDFD5}" destId="{D20AB7FC-5E9A-4619-8691-79461C098952}" srcOrd="1" destOrd="0" parTransId="{3D8FF9B1-5AD2-44F4-B1A9-43E677D84DA0}" sibTransId="{43097899-61D1-4E7C-B9BC-A39F731CA584}"/>
    <dgm:cxn modelId="{D7661C09-D67F-4D26-9611-44B9444F8583}" type="presParOf" srcId="{E87F49B0-D702-4CC0-BC1E-86EE0E535E89}" destId="{98ACFC20-7B24-4CA0-9F25-3C0D752CC670}" srcOrd="0" destOrd="0" presId="urn:microsoft.com/office/officeart/2005/8/layout/vList4"/>
    <dgm:cxn modelId="{9E362630-9EAC-4B82-9963-644443AC56FB}" type="presParOf" srcId="{98ACFC20-7B24-4CA0-9F25-3C0D752CC670}" destId="{9F3BC83D-FCC1-4999-91DA-FEF53762031B}" srcOrd="0" destOrd="0" presId="urn:microsoft.com/office/officeart/2005/8/layout/vList4"/>
    <dgm:cxn modelId="{80D12B84-BFC3-46FE-8497-BA1BA9A6C0A9}" type="presParOf" srcId="{98ACFC20-7B24-4CA0-9F25-3C0D752CC670}" destId="{B578D974-43FB-4350-A68B-5D98E8565B58}" srcOrd="1" destOrd="0" presId="urn:microsoft.com/office/officeart/2005/8/layout/vList4"/>
    <dgm:cxn modelId="{01C34455-C72F-4D6F-B0AB-730EE1022FFA}" type="presParOf" srcId="{98ACFC20-7B24-4CA0-9F25-3C0D752CC670}" destId="{9ADC8DD4-D648-49E9-B860-507439E14601}" srcOrd="2" destOrd="0" presId="urn:microsoft.com/office/officeart/2005/8/layout/vList4"/>
    <dgm:cxn modelId="{42257700-0302-4842-9228-1C78652CD80E}" type="presParOf" srcId="{E87F49B0-D702-4CC0-BC1E-86EE0E535E89}" destId="{D950C4F2-A158-442D-83B9-213BA9B4B30E}" srcOrd="1" destOrd="0" presId="urn:microsoft.com/office/officeart/2005/8/layout/vList4"/>
    <dgm:cxn modelId="{92F18E4E-8C45-4871-9225-EC02E29C94B2}" type="presParOf" srcId="{E87F49B0-D702-4CC0-BC1E-86EE0E535E89}" destId="{56049609-FAE1-4DE8-ABAA-8F708A07F2C0}" srcOrd="2" destOrd="0" presId="urn:microsoft.com/office/officeart/2005/8/layout/vList4"/>
    <dgm:cxn modelId="{9E522F42-94B3-4DE6-96FB-104F5D93F876}" type="presParOf" srcId="{56049609-FAE1-4DE8-ABAA-8F708A07F2C0}" destId="{F8C842B6-ED61-4B2E-B5CA-B9696F18C145}" srcOrd="0" destOrd="0" presId="urn:microsoft.com/office/officeart/2005/8/layout/vList4"/>
    <dgm:cxn modelId="{778DF112-415C-4194-B6A5-640170FBBDF0}" type="presParOf" srcId="{56049609-FAE1-4DE8-ABAA-8F708A07F2C0}" destId="{E7BB2BBD-F62D-4B6C-91E5-870EDCCEEC26}" srcOrd="1" destOrd="0" presId="urn:microsoft.com/office/officeart/2005/8/layout/vList4"/>
    <dgm:cxn modelId="{F019E9C9-015D-4E86-A486-50D02054FFE6}" type="presParOf" srcId="{56049609-FAE1-4DE8-ABAA-8F708A07F2C0}" destId="{963C4D25-0387-4248-B575-8BE509401AFA}" srcOrd="2" destOrd="0" presId="urn:microsoft.com/office/officeart/2005/8/layout/vList4"/>
  </dgm:cxnLst>
  <dgm:bg/>
  <dgm:whole/>
</dgm:dataModel>
</file>

<file path=ppt/diagrams/data2.xml><?xml version="1.0" encoding="utf-8"?>
<dgm:dataModel xmlns:dgm="http://schemas.openxmlformats.org/drawingml/2006/diagram" xmlns:a="http://schemas.openxmlformats.org/drawingml/2006/main">
  <dgm:ptLst>
    <dgm:pt modelId="{09B5381B-EC4F-4BC5-9468-142A213A5122}" type="doc">
      <dgm:prSet loTypeId="urn:microsoft.com/office/officeart/2005/8/layout/process1" loCatId="process" qsTypeId="urn:microsoft.com/office/officeart/2005/8/quickstyle/3d2" qsCatId="3D" csTypeId="urn:microsoft.com/office/officeart/2005/8/colors/accent1_5" csCatId="accent1" phldr="1"/>
      <dgm:spPr/>
    </dgm:pt>
    <dgm:pt modelId="{602EA494-C0EE-49ED-AD26-0F237994423D}">
      <dgm:prSet phldrT="[Testo]"/>
      <dgm:spPr>
        <a:effectLst>
          <a:glow rad="228600">
            <a:schemeClr val="accent4">
              <a:satMod val="175000"/>
              <a:alpha val="40000"/>
            </a:schemeClr>
          </a:glow>
        </a:effectLst>
      </dgm:spPr>
      <dgm:t>
        <a:bodyPr/>
        <a:lstStyle/>
        <a:p>
          <a:r>
            <a:rPr lang="en-US" dirty="0" smtClean="0">
              <a:solidFill>
                <a:srgbClr val="002060"/>
              </a:solidFill>
              <a:latin typeface="Broadway" pitchFamily="82" charset="0"/>
            </a:rPr>
            <a:t>Literacy is a basic right and it’ s a key to reduce poverty, increase economic opportunities, improve health, prevent HIV and AIDS and encourage political participation. </a:t>
          </a:r>
          <a:endParaRPr lang="it-IT" dirty="0">
            <a:solidFill>
              <a:srgbClr val="002060"/>
            </a:solidFill>
            <a:latin typeface="Broadway" pitchFamily="82" charset="0"/>
          </a:endParaRPr>
        </a:p>
      </dgm:t>
    </dgm:pt>
    <dgm:pt modelId="{622292E6-E46F-40C9-A3D6-258F673681E6}" type="parTrans" cxnId="{1DBEF8FF-57B0-4B69-9255-AA9BD8DAF4F0}">
      <dgm:prSet/>
      <dgm:spPr/>
      <dgm:t>
        <a:bodyPr/>
        <a:lstStyle/>
        <a:p>
          <a:endParaRPr lang="it-IT"/>
        </a:p>
      </dgm:t>
    </dgm:pt>
    <dgm:pt modelId="{0B147F61-E035-46D8-A1B7-900653577C4C}" type="sibTrans" cxnId="{1DBEF8FF-57B0-4B69-9255-AA9BD8DAF4F0}">
      <dgm:prSet/>
      <dgm:spPr/>
      <dgm:t>
        <a:bodyPr/>
        <a:lstStyle/>
        <a:p>
          <a:endParaRPr lang="it-IT"/>
        </a:p>
      </dgm:t>
    </dgm:pt>
    <dgm:pt modelId="{D8B29306-6BD2-48C6-B757-6629BC86E205}">
      <dgm:prSet phldrT="[Testo]" phldr="1"/>
      <dgm:spPr>
        <a:blipFill rotWithShape="0">
          <a:blip xmlns:r="http://schemas.openxmlformats.org/officeDocument/2006/relationships" r:embed="rId1"/>
          <a:stretch>
            <a:fillRect/>
          </a:stretch>
        </a:blipFill>
        <a:effectLst>
          <a:glow rad="228600">
            <a:schemeClr val="accent3">
              <a:satMod val="175000"/>
              <a:alpha val="40000"/>
            </a:schemeClr>
          </a:glow>
        </a:effectLst>
      </dgm:spPr>
      <dgm:t>
        <a:bodyPr/>
        <a:lstStyle/>
        <a:p>
          <a:endParaRPr lang="it-IT"/>
        </a:p>
      </dgm:t>
    </dgm:pt>
    <dgm:pt modelId="{EEC4C8A4-9097-4EBD-A1DA-88261BC32A74}" type="parTrans" cxnId="{8527C9A6-3EB0-4B79-B818-AC26CB07D257}">
      <dgm:prSet/>
      <dgm:spPr/>
      <dgm:t>
        <a:bodyPr/>
        <a:lstStyle/>
        <a:p>
          <a:endParaRPr lang="it-IT"/>
        </a:p>
      </dgm:t>
    </dgm:pt>
    <dgm:pt modelId="{FADE68AD-1052-4320-8203-E317322BA757}" type="sibTrans" cxnId="{8527C9A6-3EB0-4B79-B818-AC26CB07D257}">
      <dgm:prSet/>
      <dgm:spPr/>
      <dgm:t>
        <a:bodyPr/>
        <a:lstStyle/>
        <a:p>
          <a:endParaRPr lang="it-IT"/>
        </a:p>
      </dgm:t>
    </dgm:pt>
    <dgm:pt modelId="{2283CC3F-D2AE-44ED-ACB0-A24F48243B31}">
      <dgm:prSet phldrT="[Testo]" phldr="1"/>
      <dgm:spPr>
        <a:blipFill rotWithShape="0">
          <a:blip xmlns:r="http://schemas.openxmlformats.org/officeDocument/2006/relationships" r:embed="rId2"/>
          <a:stretch>
            <a:fillRect/>
          </a:stretch>
        </a:blipFill>
        <a:effectLst>
          <a:glow rad="228600">
            <a:schemeClr val="accent5">
              <a:satMod val="175000"/>
              <a:alpha val="40000"/>
            </a:schemeClr>
          </a:glow>
        </a:effectLst>
      </dgm:spPr>
      <dgm:t>
        <a:bodyPr/>
        <a:lstStyle/>
        <a:p>
          <a:endParaRPr lang="it-IT"/>
        </a:p>
      </dgm:t>
    </dgm:pt>
    <dgm:pt modelId="{BE4A53C5-9D32-4C6E-81E5-A2C8A998F573}" type="parTrans" cxnId="{225FA130-E582-41C2-BC51-3D786165DFF5}">
      <dgm:prSet/>
      <dgm:spPr/>
      <dgm:t>
        <a:bodyPr/>
        <a:lstStyle/>
        <a:p>
          <a:endParaRPr lang="it-IT"/>
        </a:p>
      </dgm:t>
    </dgm:pt>
    <dgm:pt modelId="{C20D095B-AAB1-46C9-A611-371BAC3BEED5}" type="sibTrans" cxnId="{225FA130-E582-41C2-BC51-3D786165DFF5}">
      <dgm:prSet/>
      <dgm:spPr/>
      <dgm:t>
        <a:bodyPr/>
        <a:lstStyle/>
        <a:p>
          <a:endParaRPr lang="it-IT"/>
        </a:p>
      </dgm:t>
    </dgm:pt>
    <dgm:pt modelId="{C55D691E-890C-4B50-9413-5D658CB7A1B6}" type="pres">
      <dgm:prSet presAssocID="{09B5381B-EC4F-4BC5-9468-142A213A5122}" presName="Name0" presStyleCnt="0">
        <dgm:presLayoutVars>
          <dgm:dir/>
          <dgm:resizeHandles val="exact"/>
        </dgm:presLayoutVars>
      </dgm:prSet>
      <dgm:spPr/>
    </dgm:pt>
    <dgm:pt modelId="{2BC9D1F9-11AE-4CDA-88E9-0DF483966E9F}" type="pres">
      <dgm:prSet presAssocID="{602EA494-C0EE-49ED-AD26-0F237994423D}" presName="node" presStyleLbl="node1" presStyleIdx="0" presStyleCnt="3">
        <dgm:presLayoutVars>
          <dgm:bulletEnabled val="1"/>
        </dgm:presLayoutVars>
      </dgm:prSet>
      <dgm:spPr/>
      <dgm:t>
        <a:bodyPr/>
        <a:lstStyle/>
        <a:p>
          <a:endParaRPr lang="it-IT"/>
        </a:p>
      </dgm:t>
    </dgm:pt>
    <dgm:pt modelId="{D20FCCA6-AB57-4156-BA74-456C3D663E61}" type="pres">
      <dgm:prSet presAssocID="{0B147F61-E035-46D8-A1B7-900653577C4C}" presName="sibTrans" presStyleLbl="sibTrans2D1" presStyleIdx="0" presStyleCnt="2"/>
      <dgm:spPr/>
    </dgm:pt>
    <dgm:pt modelId="{7E517121-C1E7-4E48-B406-21EE1082758E}" type="pres">
      <dgm:prSet presAssocID="{0B147F61-E035-46D8-A1B7-900653577C4C}" presName="connectorText" presStyleLbl="sibTrans2D1" presStyleIdx="0" presStyleCnt="2"/>
      <dgm:spPr/>
    </dgm:pt>
    <dgm:pt modelId="{15C314AA-324F-41D1-95CD-AEFD82CAFB74}" type="pres">
      <dgm:prSet presAssocID="{D8B29306-6BD2-48C6-B757-6629BC86E205}" presName="node" presStyleLbl="node1" presStyleIdx="1" presStyleCnt="3">
        <dgm:presLayoutVars>
          <dgm:bulletEnabled val="1"/>
        </dgm:presLayoutVars>
      </dgm:prSet>
      <dgm:spPr/>
    </dgm:pt>
    <dgm:pt modelId="{65CA0446-5962-4EDF-94C5-CDFE06B0DDD1}" type="pres">
      <dgm:prSet presAssocID="{FADE68AD-1052-4320-8203-E317322BA757}" presName="sibTrans" presStyleLbl="sibTrans2D1" presStyleIdx="1" presStyleCnt="2"/>
      <dgm:spPr/>
    </dgm:pt>
    <dgm:pt modelId="{61CA4EEC-C4C4-439B-83FE-267EB91041FA}" type="pres">
      <dgm:prSet presAssocID="{FADE68AD-1052-4320-8203-E317322BA757}" presName="connectorText" presStyleLbl="sibTrans2D1" presStyleIdx="1" presStyleCnt="2"/>
      <dgm:spPr/>
    </dgm:pt>
    <dgm:pt modelId="{2F799A4F-CBA0-4E70-B8A9-3F1E569EC6C0}" type="pres">
      <dgm:prSet presAssocID="{2283CC3F-D2AE-44ED-ACB0-A24F48243B31}" presName="node" presStyleLbl="node1" presStyleIdx="2" presStyleCnt="3">
        <dgm:presLayoutVars>
          <dgm:bulletEnabled val="1"/>
        </dgm:presLayoutVars>
      </dgm:prSet>
      <dgm:spPr/>
    </dgm:pt>
  </dgm:ptLst>
  <dgm:cxnLst>
    <dgm:cxn modelId="{67859EF3-51C1-44C2-971F-2901D9FD7FA9}" type="presOf" srcId="{0B147F61-E035-46D8-A1B7-900653577C4C}" destId="{D20FCCA6-AB57-4156-BA74-456C3D663E61}" srcOrd="0" destOrd="0" presId="urn:microsoft.com/office/officeart/2005/8/layout/process1"/>
    <dgm:cxn modelId="{225FA130-E582-41C2-BC51-3D786165DFF5}" srcId="{09B5381B-EC4F-4BC5-9468-142A213A5122}" destId="{2283CC3F-D2AE-44ED-ACB0-A24F48243B31}" srcOrd="2" destOrd="0" parTransId="{BE4A53C5-9D32-4C6E-81E5-A2C8A998F573}" sibTransId="{C20D095B-AAB1-46C9-A611-371BAC3BEED5}"/>
    <dgm:cxn modelId="{C0596B5C-896D-49E7-9745-95AA1C69FD0C}" type="presOf" srcId="{0B147F61-E035-46D8-A1B7-900653577C4C}" destId="{7E517121-C1E7-4E48-B406-21EE1082758E}" srcOrd="1" destOrd="0" presId="urn:microsoft.com/office/officeart/2005/8/layout/process1"/>
    <dgm:cxn modelId="{47F498DD-E8DD-4741-B211-0AC1AD698B4B}" type="presOf" srcId="{09B5381B-EC4F-4BC5-9468-142A213A5122}" destId="{C55D691E-890C-4B50-9413-5D658CB7A1B6}" srcOrd="0" destOrd="0" presId="urn:microsoft.com/office/officeart/2005/8/layout/process1"/>
    <dgm:cxn modelId="{72A109AA-DFB8-4B17-9426-EA8D6280BAE8}" type="presOf" srcId="{D8B29306-6BD2-48C6-B757-6629BC86E205}" destId="{15C314AA-324F-41D1-95CD-AEFD82CAFB74}" srcOrd="0" destOrd="0" presId="urn:microsoft.com/office/officeart/2005/8/layout/process1"/>
    <dgm:cxn modelId="{826E940D-BAF1-476B-A2FE-AC560161565A}" type="presOf" srcId="{FADE68AD-1052-4320-8203-E317322BA757}" destId="{65CA0446-5962-4EDF-94C5-CDFE06B0DDD1}" srcOrd="0" destOrd="0" presId="urn:microsoft.com/office/officeart/2005/8/layout/process1"/>
    <dgm:cxn modelId="{5E26EDC3-50AE-4616-99E0-A9840620492B}" type="presOf" srcId="{FADE68AD-1052-4320-8203-E317322BA757}" destId="{61CA4EEC-C4C4-439B-83FE-267EB91041FA}" srcOrd="1" destOrd="0" presId="urn:microsoft.com/office/officeart/2005/8/layout/process1"/>
    <dgm:cxn modelId="{F584720E-40ED-4D71-A0E2-6447BDAA37E5}" type="presOf" srcId="{602EA494-C0EE-49ED-AD26-0F237994423D}" destId="{2BC9D1F9-11AE-4CDA-88E9-0DF483966E9F}" srcOrd="0" destOrd="0" presId="urn:microsoft.com/office/officeart/2005/8/layout/process1"/>
    <dgm:cxn modelId="{1DBEF8FF-57B0-4B69-9255-AA9BD8DAF4F0}" srcId="{09B5381B-EC4F-4BC5-9468-142A213A5122}" destId="{602EA494-C0EE-49ED-AD26-0F237994423D}" srcOrd="0" destOrd="0" parTransId="{622292E6-E46F-40C9-A3D6-258F673681E6}" sibTransId="{0B147F61-E035-46D8-A1B7-900653577C4C}"/>
    <dgm:cxn modelId="{D3ACABDB-F692-41BA-B400-80CA55F0D59A}" type="presOf" srcId="{2283CC3F-D2AE-44ED-ACB0-A24F48243B31}" destId="{2F799A4F-CBA0-4E70-B8A9-3F1E569EC6C0}" srcOrd="0" destOrd="0" presId="urn:microsoft.com/office/officeart/2005/8/layout/process1"/>
    <dgm:cxn modelId="{8527C9A6-3EB0-4B79-B818-AC26CB07D257}" srcId="{09B5381B-EC4F-4BC5-9468-142A213A5122}" destId="{D8B29306-6BD2-48C6-B757-6629BC86E205}" srcOrd="1" destOrd="0" parTransId="{EEC4C8A4-9097-4EBD-A1DA-88261BC32A74}" sibTransId="{FADE68AD-1052-4320-8203-E317322BA757}"/>
    <dgm:cxn modelId="{D5AEF1D2-B412-40CC-9B74-ECDA470633CC}" type="presParOf" srcId="{C55D691E-890C-4B50-9413-5D658CB7A1B6}" destId="{2BC9D1F9-11AE-4CDA-88E9-0DF483966E9F}" srcOrd="0" destOrd="0" presId="urn:microsoft.com/office/officeart/2005/8/layout/process1"/>
    <dgm:cxn modelId="{4B1CE024-4318-4F65-BBE8-3CACE1665A0D}" type="presParOf" srcId="{C55D691E-890C-4B50-9413-5D658CB7A1B6}" destId="{D20FCCA6-AB57-4156-BA74-456C3D663E61}" srcOrd="1" destOrd="0" presId="urn:microsoft.com/office/officeart/2005/8/layout/process1"/>
    <dgm:cxn modelId="{A226ACB3-6FB3-4864-B25C-453841521E3B}" type="presParOf" srcId="{D20FCCA6-AB57-4156-BA74-456C3D663E61}" destId="{7E517121-C1E7-4E48-B406-21EE1082758E}" srcOrd="0" destOrd="0" presId="urn:microsoft.com/office/officeart/2005/8/layout/process1"/>
    <dgm:cxn modelId="{718B5F90-9BBA-4F90-97EF-FC88CC108AF6}" type="presParOf" srcId="{C55D691E-890C-4B50-9413-5D658CB7A1B6}" destId="{15C314AA-324F-41D1-95CD-AEFD82CAFB74}" srcOrd="2" destOrd="0" presId="urn:microsoft.com/office/officeart/2005/8/layout/process1"/>
    <dgm:cxn modelId="{1A33D9FD-1A1D-45B2-BE90-3DE346A57E6C}" type="presParOf" srcId="{C55D691E-890C-4B50-9413-5D658CB7A1B6}" destId="{65CA0446-5962-4EDF-94C5-CDFE06B0DDD1}" srcOrd="3" destOrd="0" presId="urn:microsoft.com/office/officeart/2005/8/layout/process1"/>
    <dgm:cxn modelId="{5CC78D29-D006-4098-8233-E1E5AEE89E86}" type="presParOf" srcId="{65CA0446-5962-4EDF-94C5-CDFE06B0DDD1}" destId="{61CA4EEC-C4C4-439B-83FE-267EB91041FA}" srcOrd="0" destOrd="0" presId="urn:microsoft.com/office/officeart/2005/8/layout/process1"/>
    <dgm:cxn modelId="{FEA9B58B-1A11-4B57-BC33-3C0F3FF2DC12}" type="presParOf" srcId="{C55D691E-890C-4B50-9413-5D658CB7A1B6}" destId="{2F799A4F-CBA0-4E70-B8A9-3F1E569EC6C0}" srcOrd="4" destOrd="0" presId="urn:microsoft.com/office/officeart/2005/8/layout/process1"/>
  </dgm:cxnLst>
  <dgm:bg/>
  <dgm:whole/>
</dgm:dataModel>
</file>

<file path=ppt/diagrams/data3.xml><?xml version="1.0" encoding="utf-8"?>
<dgm:dataModel xmlns:dgm="http://schemas.openxmlformats.org/drawingml/2006/diagram" xmlns:a="http://schemas.openxmlformats.org/drawingml/2006/main">
  <dgm:ptLst>
    <dgm:pt modelId="{990A57B7-059B-4CE7-8379-90DCBDE3A332}" type="doc">
      <dgm:prSet loTypeId="urn:microsoft.com/office/officeart/2005/8/layout/gear1" loCatId="relationship" qsTypeId="urn:microsoft.com/office/officeart/2005/8/quickstyle/simple1" qsCatId="simple" csTypeId="urn:microsoft.com/office/officeart/2005/8/colors/accent1_2" csCatId="accent1" phldr="1"/>
      <dgm:spPr/>
    </dgm:pt>
    <dgm:pt modelId="{5C851FFE-1B6C-4344-81C7-7044BF1E5087}">
      <dgm:prSet custT="1"/>
      <dgm:spPr>
        <a:effectLst>
          <a:glow rad="228600">
            <a:schemeClr val="accent3">
              <a:satMod val="175000"/>
              <a:alpha val="40000"/>
            </a:schemeClr>
          </a:glow>
        </a:effectLst>
      </dgm:spPr>
      <dgm:t>
        <a:bodyPr/>
        <a:lstStyle/>
        <a:p>
          <a:r>
            <a:rPr lang="en-US" sz="1800" dirty="0" smtClean="0">
              <a:solidFill>
                <a:srgbClr val="002060"/>
              </a:solidFill>
              <a:latin typeface="Cooper Black" pitchFamily="18" charset="0"/>
            </a:rPr>
            <a:t>Besides, Queen </a:t>
          </a:r>
          <a:r>
            <a:rPr lang="en-US" sz="1800" dirty="0" err="1" smtClean="0">
              <a:solidFill>
                <a:srgbClr val="002060"/>
              </a:solidFill>
              <a:latin typeface="Cooper Black" pitchFamily="18" charset="0"/>
            </a:rPr>
            <a:t>Rania</a:t>
          </a:r>
          <a:r>
            <a:rPr lang="en-US" sz="1800" dirty="0" smtClean="0">
              <a:solidFill>
                <a:srgbClr val="002060"/>
              </a:solidFill>
              <a:latin typeface="Cooper Black" pitchFamily="18" charset="0"/>
            </a:rPr>
            <a:t> with FIFA, Gary </a:t>
          </a:r>
          <a:r>
            <a:rPr lang="en-US" sz="1800" dirty="0" err="1" smtClean="0">
              <a:solidFill>
                <a:srgbClr val="002060"/>
              </a:solidFill>
              <a:latin typeface="Cooper Black" pitchFamily="18" charset="0"/>
            </a:rPr>
            <a:t>Lineker</a:t>
          </a:r>
          <a:r>
            <a:rPr lang="en-US" sz="1800" dirty="0" smtClean="0">
              <a:solidFill>
                <a:srgbClr val="002060"/>
              </a:solidFill>
              <a:latin typeface="Cooper Black" pitchFamily="18" charset="0"/>
            </a:rPr>
            <a:t> and footballers launched 1 goal: </a:t>
          </a:r>
          <a:r>
            <a:rPr lang="en-US" sz="1800" dirty="0" smtClean="0">
              <a:solidFill>
                <a:srgbClr val="00B050"/>
              </a:solidFill>
              <a:latin typeface="Cooper Black" pitchFamily="18" charset="0"/>
            </a:rPr>
            <a:t>EDUCATION FOR ALL. </a:t>
          </a:r>
          <a:endParaRPr lang="it-IT" sz="1800" dirty="0">
            <a:solidFill>
              <a:srgbClr val="00B050"/>
            </a:solidFill>
            <a:latin typeface="Cooper Black" pitchFamily="18" charset="0"/>
          </a:endParaRPr>
        </a:p>
      </dgm:t>
    </dgm:pt>
    <dgm:pt modelId="{83369816-6C61-49F4-BBBC-F5CF3D3CFBBF}" type="parTrans" cxnId="{CD77AB82-B49B-41EE-A666-3484B457E7A2}">
      <dgm:prSet/>
      <dgm:spPr/>
      <dgm:t>
        <a:bodyPr/>
        <a:lstStyle/>
        <a:p>
          <a:endParaRPr lang="it-IT"/>
        </a:p>
      </dgm:t>
    </dgm:pt>
    <dgm:pt modelId="{34F45860-3AA7-4BCB-BC6D-FD6C934692D1}" type="sibTrans" cxnId="{CD77AB82-B49B-41EE-A666-3484B457E7A2}">
      <dgm:prSet/>
      <dgm:spPr>
        <a:effectLst>
          <a:glow rad="228600">
            <a:schemeClr val="accent1">
              <a:satMod val="175000"/>
              <a:alpha val="40000"/>
            </a:schemeClr>
          </a:glow>
        </a:effectLst>
      </dgm:spPr>
      <dgm:t>
        <a:bodyPr/>
        <a:lstStyle/>
        <a:p>
          <a:endParaRPr lang="it-IT"/>
        </a:p>
      </dgm:t>
    </dgm:pt>
    <dgm:pt modelId="{F9EE99A9-1CF9-48BC-BB40-174212DA5E40}" type="pres">
      <dgm:prSet presAssocID="{990A57B7-059B-4CE7-8379-90DCBDE3A332}" presName="composite" presStyleCnt="0">
        <dgm:presLayoutVars>
          <dgm:chMax val="3"/>
          <dgm:animLvl val="lvl"/>
          <dgm:resizeHandles val="exact"/>
        </dgm:presLayoutVars>
      </dgm:prSet>
      <dgm:spPr/>
    </dgm:pt>
    <dgm:pt modelId="{515BEB31-CB36-4A3D-AA9F-EE740A12A84A}" type="pres">
      <dgm:prSet presAssocID="{5C851FFE-1B6C-4344-81C7-7044BF1E5087}" presName="gear1" presStyleLbl="node1" presStyleIdx="0" presStyleCnt="1" custScaleX="142162" custScaleY="133423" custLinFactNeighborX="2" custLinFactNeighborY="0">
        <dgm:presLayoutVars>
          <dgm:chMax val="1"/>
          <dgm:bulletEnabled val="1"/>
        </dgm:presLayoutVars>
      </dgm:prSet>
      <dgm:spPr/>
    </dgm:pt>
    <dgm:pt modelId="{FE8803DA-A066-4DF1-894A-FD1B46C62BC0}" type="pres">
      <dgm:prSet presAssocID="{5C851FFE-1B6C-4344-81C7-7044BF1E5087}" presName="gear1srcNode" presStyleLbl="node1" presStyleIdx="0" presStyleCnt="1"/>
      <dgm:spPr/>
    </dgm:pt>
    <dgm:pt modelId="{9CC11828-4B8A-4CB5-BC2F-939D09CFF03A}" type="pres">
      <dgm:prSet presAssocID="{5C851FFE-1B6C-4344-81C7-7044BF1E5087}" presName="gear1dstNode" presStyleLbl="node1" presStyleIdx="0" presStyleCnt="1"/>
      <dgm:spPr/>
    </dgm:pt>
    <dgm:pt modelId="{702C9C03-82CF-4BFE-A1EE-EC337D971E0D}" type="pres">
      <dgm:prSet presAssocID="{34F45860-3AA7-4BCB-BC6D-FD6C934692D1}" presName="connector1" presStyleLbl="sibTrans2D1" presStyleIdx="0" presStyleCnt="1" custScaleX="126237" custScaleY="134427" custLinFactNeighborX="-5406" custLinFactNeighborY="2768"/>
      <dgm:spPr/>
    </dgm:pt>
  </dgm:ptLst>
  <dgm:cxnLst>
    <dgm:cxn modelId="{C5796112-D55E-4F7F-9007-7EC09A97C953}" type="presOf" srcId="{34F45860-3AA7-4BCB-BC6D-FD6C934692D1}" destId="{702C9C03-82CF-4BFE-A1EE-EC337D971E0D}" srcOrd="0" destOrd="0" presId="urn:microsoft.com/office/officeart/2005/8/layout/gear1"/>
    <dgm:cxn modelId="{0B54F876-ED5E-414E-875C-84DBACF974B3}" type="presOf" srcId="{5C851FFE-1B6C-4344-81C7-7044BF1E5087}" destId="{FE8803DA-A066-4DF1-894A-FD1B46C62BC0}" srcOrd="1" destOrd="0" presId="urn:microsoft.com/office/officeart/2005/8/layout/gear1"/>
    <dgm:cxn modelId="{B5C3157B-94B2-44D5-81F7-72B8A8B9145D}" type="presOf" srcId="{990A57B7-059B-4CE7-8379-90DCBDE3A332}" destId="{F9EE99A9-1CF9-48BC-BB40-174212DA5E40}" srcOrd="0" destOrd="0" presId="urn:microsoft.com/office/officeart/2005/8/layout/gear1"/>
    <dgm:cxn modelId="{07202F2A-2346-42B8-B2C3-FEE9FD438FF6}" type="presOf" srcId="{5C851FFE-1B6C-4344-81C7-7044BF1E5087}" destId="{515BEB31-CB36-4A3D-AA9F-EE740A12A84A}" srcOrd="0" destOrd="0" presId="urn:microsoft.com/office/officeart/2005/8/layout/gear1"/>
    <dgm:cxn modelId="{53E562CB-C2D1-4D62-936C-A3DCFCEE3149}" type="presOf" srcId="{5C851FFE-1B6C-4344-81C7-7044BF1E5087}" destId="{9CC11828-4B8A-4CB5-BC2F-939D09CFF03A}" srcOrd="2" destOrd="0" presId="urn:microsoft.com/office/officeart/2005/8/layout/gear1"/>
    <dgm:cxn modelId="{CD77AB82-B49B-41EE-A666-3484B457E7A2}" srcId="{990A57B7-059B-4CE7-8379-90DCBDE3A332}" destId="{5C851FFE-1B6C-4344-81C7-7044BF1E5087}" srcOrd="0" destOrd="0" parTransId="{83369816-6C61-49F4-BBBC-F5CF3D3CFBBF}" sibTransId="{34F45860-3AA7-4BCB-BC6D-FD6C934692D1}"/>
    <dgm:cxn modelId="{5DB3992F-62C2-4AFF-B00D-B7C592A3044E}" type="presParOf" srcId="{F9EE99A9-1CF9-48BC-BB40-174212DA5E40}" destId="{515BEB31-CB36-4A3D-AA9F-EE740A12A84A}" srcOrd="0" destOrd="0" presId="urn:microsoft.com/office/officeart/2005/8/layout/gear1"/>
    <dgm:cxn modelId="{DEF70D85-5281-4742-AE4B-4839A2D38D8F}" type="presParOf" srcId="{F9EE99A9-1CF9-48BC-BB40-174212DA5E40}" destId="{FE8803DA-A066-4DF1-894A-FD1B46C62BC0}" srcOrd="1" destOrd="0" presId="urn:microsoft.com/office/officeart/2005/8/layout/gear1"/>
    <dgm:cxn modelId="{AF620C26-91D3-40BB-AD45-A551E3E16CB9}" type="presParOf" srcId="{F9EE99A9-1CF9-48BC-BB40-174212DA5E40}" destId="{9CC11828-4B8A-4CB5-BC2F-939D09CFF03A}" srcOrd="2" destOrd="0" presId="urn:microsoft.com/office/officeart/2005/8/layout/gear1"/>
    <dgm:cxn modelId="{0013293F-7EC5-4CFD-92CC-48A95343E825}" type="presParOf" srcId="{F9EE99A9-1CF9-48BC-BB40-174212DA5E40}" destId="{702C9C03-82CF-4BFE-A1EE-EC337D971E0D}" srcOrd="3" destOrd="0" presId="urn:microsoft.com/office/officeart/2005/8/layout/gear1"/>
  </dgm:cxnLst>
  <dgm:bg/>
  <dgm:whole/>
</dgm:dataModel>
</file>

<file path=ppt/diagrams/data4.xml><?xml version="1.0" encoding="utf-8"?>
<dgm:dataModel xmlns:dgm="http://schemas.openxmlformats.org/drawingml/2006/diagram" xmlns:a="http://schemas.openxmlformats.org/drawingml/2006/main">
  <dgm:ptLst>
    <dgm:pt modelId="{FE7DAF45-74FB-4721-8508-3E0079DFB1D3}"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it-IT"/>
        </a:p>
      </dgm:t>
    </dgm:pt>
    <dgm:pt modelId="{CE401239-2754-4EB0-8ABB-D0B9A881503D}">
      <dgm:prSet/>
      <dgm:spPr/>
      <dgm:t>
        <a:bodyPr/>
        <a:lstStyle/>
        <a:p>
          <a:r>
            <a:rPr lang="en-US" dirty="0" smtClean="0">
              <a:solidFill>
                <a:srgbClr val="7030A0"/>
              </a:solidFill>
              <a:latin typeface="Cooper Black" pitchFamily="18" charset="0"/>
            </a:rPr>
            <a:t>“I’m proud to support 1GOAL; it isn’t asking for money, it’s asking for your name, your commitment to fair play for future generations,” said Her Majesty Queen </a:t>
          </a:r>
          <a:r>
            <a:rPr lang="en-US" dirty="0" err="1" smtClean="0">
              <a:solidFill>
                <a:srgbClr val="7030A0"/>
              </a:solidFill>
              <a:latin typeface="Cooper Black" pitchFamily="18" charset="0"/>
            </a:rPr>
            <a:t>Rania</a:t>
          </a:r>
          <a:r>
            <a:rPr lang="en-US" dirty="0" smtClean="0">
              <a:solidFill>
                <a:srgbClr val="7030A0"/>
              </a:solidFill>
              <a:latin typeface="Cooper Black" pitchFamily="18" charset="0"/>
            </a:rPr>
            <a:t> of Jordan. </a:t>
          </a:r>
          <a:endParaRPr lang="it-IT" dirty="0">
            <a:solidFill>
              <a:srgbClr val="7030A0"/>
            </a:solidFill>
            <a:latin typeface="Cooper Black" pitchFamily="18" charset="0"/>
          </a:endParaRPr>
        </a:p>
      </dgm:t>
    </dgm:pt>
    <dgm:pt modelId="{07FBB392-6D21-4E50-B247-FA5722B65A3A}" type="parTrans" cxnId="{70655344-BA69-4F8C-99B2-B47E55929DB3}">
      <dgm:prSet/>
      <dgm:spPr/>
      <dgm:t>
        <a:bodyPr/>
        <a:lstStyle/>
        <a:p>
          <a:endParaRPr lang="it-IT"/>
        </a:p>
      </dgm:t>
    </dgm:pt>
    <dgm:pt modelId="{48A1A0AE-9B2A-4411-B40D-7CD4ABFEF50F}" type="sibTrans" cxnId="{70655344-BA69-4F8C-99B2-B47E55929DB3}">
      <dgm:prSet/>
      <dgm:spPr/>
      <dgm:t>
        <a:bodyPr/>
        <a:lstStyle/>
        <a:p>
          <a:endParaRPr lang="it-IT"/>
        </a:p>
      </dgm:t>
    </dgm:pt>
    <dgm:pt modelId="{51CEEEA0-3926-44ED-979E-66602124C605}" type="pres">
      <dgm:prSet presAssocID="{FE7DAF45-74FB-4721-8508-3E0079DFB1D3}" presName="compositeShape" presStyleCnt="0">
        <dgm:presLayoutVars>
          <dgm:chMax val="9"/>
          <dgm:dir/>
          <dgm:resizeHandles val="exact"/>
        </dgm:presLayoutVars>
      </dgm:prSet>
      <dgm:spPr/>
    </dgm:pt>
    <dgm:pt modelId="{8439DEBC-632F-4493-B7AD-AA03818F10D4}" type="pres">
      <dgm:prSet presAssocID="{FE7DAF45-74FB-4721-8508-3E0079DFB1D3}" presName="triangle1" presStyleLbl="node1" presStyleIdx="0" presStyleCnt="1">
        <dgm:presLayoutVars>
          <dgm:bulletEnabled val="1"/>
        </dgm:presLayoutVars>
      </dgm:prSet>
      <dgm:spPr/>
      <dgm:t>
        <a:bodyPr/>
        <a:lstStyle/>
        <a:p>
          <a:endParaRPr lang="it-IT"/>
        </a:p>
      </dgm:t>
    </dgm:pt>
  </dgm:ptLst>
  <dgm:cxnLst>
    <dgm:cxn modelId="{8B9A756A-F852-4159-B920-C65F4BF75BB0}" type="presOf" srcId="{CE401239-2754-4EB0-8ABB-D0B9A881503D}" destId="{8439DEBC-632F-4493-B7AD-AA03818F10D4}" srcOrd="0" destOrd="0" presId="urn:microsoft.com/office/officeart/2005/8/layout/pyramid4"/>
    <dgm:cxn modelId="{7710394A-0ACB-4854-AAC8-6D7A536B8DFB}" type="presOf" srcId="{FE7DAF45-74FB-4721-8508-3E0079DFB1D3}" destId="{51CEEEA0-3926-44ED-979E-66602124C605}" srcOrd="0" destOrd="0" presId="urn:microsoft.com/office/officeart/2005/8/layout/pyramid4"/>
    <dgm:cxn modelId="{70655344-BA69-4F8C-99B2-B47E55929DB3}" srcId="{FE7DAF45-74FB-4721-8508-3E0079DFB1D3}" destId="{CE401239-2754-4EB0-8ABB-D0B9A881503D}" srcOrd="0" destOrd="0" parTransId="{07FBB392-6D21-4E50-B247-FA5722B65A3A}" sibTransId="{48A1A0AE-9B2A-4411-B40D-7CD4ABFEF50F}"/>
    <dgm:cxn modelId="{57469581-3F88-4EC1-A8E2-97D5DC1180F7}" type="presParOf" srcId="{51CEEEA0-3926-44ED-979E-66602124C605}" destId="{8439DEBC-632F-4493-B7AD-AA03818F10D4}" srcOrd="0" destOrd="0" presId="urn:microsoft.com/office/officeart/2005/8/layout/pyramid4"/>
  </dgm:cxnLst>
  <dgm:bg/>
  <dgm:whole/>
</dgm:dataModel>
</file>

<file path=ppt/diagrams/data5.xml><?xml version="1.0" encoding="utf-8"?>
<dgm:dataModel xmlns:dgm="http://schemas.openxmlformats.org/drawingml/2006/diagram" xmlns:a="http://schemas.openxmlformats.org/drawingml/2006/main">
  <dgm:ptLst>
    <dgm:pt modelId="{36027D99-0C77-47CC-91E2-B01578781A39}" type="doc">
      <dgm:prSet loTypeId="urn:microsoft.com/office/officeart/2005/8/layout/radial4" loCatId="relationship" qsTypeId="urn:microsoft.com/office/officeart/2005/8/quickstyle/3d2" qsCatId="3D" csTypeId="urn:microsoft.com/office/officeart/2005/8/colors/colorful2" csCatId="colorful" phldr="1"/>
      <dgm:spPr/>
      <dgm:t>
        <a:bodyPr/>
        <a:lstStyle/>
        <a:p>
          <a:endParaRPr lang="it-IT"/>
        </a:p>
      </dgm:t>
    </dgm:pt>
    <dgm:pt modelId="{9E075F88-064F-4FC5-85BC-D7EC2AEA8EB3}">
      <dgm:prSet phldrT="[Testo]" phldr="1"/>
      <dgm:spPr>
        <a:blipFill rotWithShape="0">
          <a:blip xmlns:r="http://schemas.openxmlformats.org/officeDocument/2006/relationships" r:embed="rId1"/>
          <a:stretch>
            <a:fillRect/>
          </a:stretch>
        </a:blipFill>
        <a:effectLst>
          <a:glow rad="228600">
            <a:schemeClr val="accent2">
              <a:satMod val="175000"/>
              <a:alpha val="40000"/>
            </a:schemeClr>
          </a:glow>
        </a:effectLst>
      </dgm:spPr>
      <dgm:t>
        <a:bodyPr/>
        <a:lstStyle/>
        <a:p>
          <a:endParaRPr lang="it-IT" dirty="0">
            <a:solidFill>
              <a:srgbClr val="00B050"/>
            </a:solidFill>
          </a:endParaRPr>
        </a:p>
      </dgm:t>
    </dgm:pt>
    <dgm:pt modelId="{33E12A28-0CC8-4AA2-A688-D5658F47F957}" type="parTrans" cxnId="{6D265BF8-E309-40CD-B4B4-ECBB963DA693}">
      <dgm:prSet/>
      <dgm:spPr/>
      <dgm:t>
        <a:bodyPr/>
        <a:lstStyle/>
        <a:p>
          <a:endParaRPr lang="it-IT">
            <a:solidFill>
              <a:srgbClr val="00B050"/>
            </a:solidFill>
          </a:endParaRPr>
        </a:p>
      </dgm:t>
    </dgm:pt>
    <dgm:pt modelId="{95901E57-9E05-4D46-8E5E-F36812F6DA13}" type="sibTrans" cxnId="{6D265BF8-E309-40CD-B4B4-ECBB963DA693}">
      <dgm:prSet/>
      <dgm:spPr/>
      <dgm:t>
        <a:bodyPr/>
        <a:lstStyle/>
        <a:p>
          <a:endParaRPr lang="it-IT">
            <a:solidFill>
              <a:srgbClr val="00B050"/>
            </a:solidFill>
          </a:endParaRPr>
        </a:p>
      </dgm:t>
    </dgm:pt>
    <dgm:pt modelId="{708C3385-E339-4038-AEB1-EBB52E701E92}">
      <dgm:prSet/>
      <dgm:spPr>
        <a:effectLst>
          <a:glow rad="228600">
            <a:schemeClr val="accent6">
              <a:satMod val="175000"/>
              <a:alpha val="40000"/>
            </a:schemeClr>
          </a:glow>
        </a:effectLst>
      </dgm:spPr>
      <dgm:t>
        <a:bodyPr/>
        <a:lstStyle/>
        <a:p>
          <a:r>
            <a:rPr lang="en-US" dirty="0" smtClean="0">
              <a:solidFill>
                <a:schemeClr val="bg1"/>
              </a:solidFill>
              <a:latin typeface="Book Antiqua" pitchFamily="18" charset="0"/>
            </a:rPr>
            <a:t>From 20</a:t>
          </a:r>
          <a:r>
            <a:rPr lang="en-US" baseline="30000" dirty="0" smtClean="0">
              <a:solidFill>
                <a:schemeClr val="bg1"/>
              </a:solidFill>
              <a:latin typeface="Book Antiqua" pitchFamily="18" charset="0"/>
            </a:rPr>
            <a:t>th</a:t>
          </a:r>
          <a:r>
            <a:rPr lang="en-US" dirty="0" smtClean="0">
              <a:solidFill>
                <a:schemeClr val="bg1"/>
              </a:solidFill>
              <a:latin typeface="Book Antiqua" pitchFamily="18" charset="0"/>
            </a:rPr>
            <a:t> to 26</a:t>
          </a:r>
          <a:r>
            <a:rPr lang="en-US" baseline="30000" dirty="0" smtClean="0">
              <a:solidFill>
                <a:schemeClr val="bg1"/>
              </a:solidFill>
              <a:latin typeface="Book Antiqua" pitchFamily="18" charset="0"/>
            </a:rPr>
            <a:t>th</a:t>
          </a:r>
          <a:r>
            <a:rPr lang="en-US" dirty="0" smtClean="0">
              <a:solidFill>
                <a:schemeClr val="bg1"/>
              </a:solidFill>
              <a:latin typeface="Book Antiqua" pitchFamily="18" charset="0"/>
            </a:rPr>
            <a:t> April 2009 the Big Read promoted a Global Action Week and it focuses on youth and adult literacy and life-long learning to raise awareness about the global literacy challenge.</a:t>
          </a:r>
          <a:endParaRPr lang="it-IT" dirty="0">
            <a:solidFill>
              <a:schemeClr val="bg1"/>
            </a:solidFill>
            <a:latin typeface="Book Antiqua" pitchFamily="18" charset="0"/>
          </a:endParaRPr>
        </a:p>
      </dgm:t>
    </dgm:pt>
    <dgm:pt modelId="{502FC65D-47E2-40A0-8408-02B33E8BBCF3}" type="parTrans" cxnId="{0B38A5D9-2B70-424B-AB29-8DD3A5E0217E}">
      <dgm:prSet/>
      <dgm:spPr/>
      <dgm:t>
        <a:bodyPr/>
        <a:lstStyle/>
        <a:p>
          <a:endParaRPr lang="it-IT">
            <a:solidFill>
              <a:srgbClr val="00B050"/>
            </a:solidFill>
          </a:endParaRPr>
        </a:p>
      </dgm:t>
    </dgm:pt>
    <dgm:pt modelId="{71F11E8B-D0A5-48B2-A4A7-E4B2F777395C}" type="sibTrans" cxnId="{0B38A5D9-2B70-424B-AB29-8DD3A5E0217E}">
      <dgm:prSet/>
      <dgm:spPr/>
      <dgm:t>
        <a:bodyPr/>
        <a:lstStyle/>
        <a:p>
          <a:endParaRPr lang="it-IT">
            <a:solidFill>
              <a:srgbClr val="00B050"/>
            </a:solidFill>
          </a:endParaRPr>
        </a:p>
      </dgm:t>
    </dgm:pt>
    <dgm:pt modelId="{BA56CCA7-7D9E-4CEB-B453-722947DECC30}">
      <dgm:prSet/>
      <dgm:spPr>
        <a:effectLst>
          <a:glow rad="228600">
            <a:schemeClr val="accent6">
              <a:satMod val="175000"/>
              <a:alpha val="40000"/>
            </a:schemeClr>
          </a:glow>
        </a:effectLst>
      </dgm:spPr>
      <dgm:t>
        <a:bodyPr/>
        <a:lstStyle/>
        <a:p>
          <a:r>
            <a:rPr lang="en-US" dirty="0" smtClean="0">
              <a:solidFill>
                <a:srgbClr val="00B050"/>
              </a:solidFill>
              <a:latin typeface="Book Antiqua" pitchFamily="18" charset="0"/>
            </a:rPr>
            <a:t>The slogan of Global Action Week is “Open Books, Open Doors</a:t>
          </a:r>
          <a:r>
            <a:rPr lang="en-US" dirty="0" smtClean="0">
              <a:solidFill>
                <a:srgbClr val="00B050"/>
              </a:solidFill>
              <a:latin typeface="Cooper Black" pitchFamily="18" charset="0"/>
            </a:rPr>
            <a:t>”.</a:t>
          </a:r>
          <a:endParaRPr lang="it-IT" dirty="0">
            <a:solidFill>
              <a:srgbClr val="00B050"/>
            </a:solidFill>
            <a:latin typeface="Cooper Black" pitchFamily="18" charset="0"/>
          </a:endParaRPr>
        </a:p>
      </dgm:t>
    </dgm:pt>
    <dgm:pt modelId="{0AEF7062-AF47-4213-8576-180E01D042B6}" type="parTrans" cxnId="{0635759D-D838-4692-BE6E-070493DE98D5}">
      <dgm:prSet/>
      <dgm:spPr/>
      <dgm:t>
        <a:bodyPr/>
        <a:lstStyle/>
        <a:p>
          <a:endParaRPr lang="it-IT">
            <a:solidFill>
              <a:srgbClr val="00B050"/>
            </a:solidFill>
          </a:endParaRPr>
        </a:p>
      </dgm:t>
    </dgm:pt>
    <dgm:pt modelId="{DD9E17B6-166C-47C0-8712-1DDDBAD3FF93}" type="sibTrans" cxnId="{0635759D-D838-4692-BE6E-070493DE98D5}">
      <dgm:prSet/>
      <dgm:spPr/>
      <dgm:t>
        <a:bodyPr/>
        <a:lstStyle/>
        <a:p>
          <a:endParaRPr lang="it-IT">
            <a:solidFill>
              <a:srgbClr val="00B050"/>
            </a:solidFill>
          </a:endParaRPr>
        </a:p>
      </dgm:t>
    </dgm:pt>
    <dgm:pt modelId="{AA536392-87FD-409F-ACE6-5D492BC26E3D}" type="pres">
      <dgm:prSet presAssocID="{36027D99-0C77-47CC-91E2-B01578781A39}" presName="cycle" presStyleCnt="0">
        <dgm:presLayoutVars>
          <dgm:chMax val="1"/>
          <dgm:dir/>
          <dgm:animLvl val="ctr"/>
          <dgm:resizeHandles val="exact"/>
        </dgm:presLayoutVars>
      </dgm:prSet>
      <dgm:spPr/>
    </dgm:pt>
    <dgm:pt modelId="{9E009E27-FF86-47E5-B979-D0D3A184381A}" type="pres">
      <dgm:prSet presAssocID="{9E075F88-064F-4FC5-85BC-D7EC2AEA8EB3}" presName="centerShape" presStyleLbl="node0" presStyleIdx="0" presStyleCnt="1"/>
      <dgm:spPr/>
    </dgm:pt>
    <dgm:pt modelId="{CBF79F05-98DD-4B87-B34B-8B0C23CC3BE7}" type="pres">
      <dgm:prSet presAssocID="{502FC65D-47E2-40A0-8408-02B33E8BBCF3}" presName="parTrans" presStyleLbl="bgSibTrans2D1" presStyleIdx="0" presStyleCnt="2"/>
      <dgm:spPr/>
    </dgm:pt>
    <dgm:pt modelId="{1D2B794C-29CA-4EF0-90A0-262AF44BF7EA}" type="pres">
      <dgm:prSet presAssocID="{708C3385-E339-4038-AEB1-EBB52E701E92}" presName="node" presStyleLbl="node1" presStyleIdx="0" presStyleCnt="2">
        <dgm:presLayoutVars>
          <dgm:bulletEnabled val="1"/>
        </dgm:presLayoutVars>
      </dgm:prSet>
      <dgm:spPr/>
    </dgm:pt>
    <dgm:pt modelId="{07A78C46-3907-4983-ABB7-620850B2A3B2}" type="pres">
      <dgm:prSet presAssocID="{0AEF7062-AF47-4213-8576-180E01D042B6}" presName="parTrans" presStyleLbl="bgSibTrans2D1" presStyleIdx="1" presStyleCnt="2"/>
      <dgm:spPr/>
    </dgm:pt>
    <dgm:pt modelId="{84D872F4-5BD2-4A10-9672-9F58D6D49DC8}" type="pres">
      <dgm:prSet presAssocID="{BA56CCA7-7D9E-4CEB-B453-722947DECC30}" presName="node" presStyleLbl="node1" presStyleIdx="1" presStyleCnt="2">
        <dgm:presLayoutVars>
          <dgm:bulletEnabled val="1"/>
        </dgm:presLayoutVars>
      </dgm:prSet>
      <dgm:spPr/>
    </dgm:pt>
  </dgm:ptLst>
  <dgm:cxnLst>
    <dgm:cxn modelId="{CC9ACCF6-F959-418A-884C-6B6F8EECDA85}" type="presOf" srcId="{708C3385-E339-4038-AEB1-EBB52E701E92}" destId="{1D2B794C-29CA-4EF0-90A0-262AF44BF7EA}" srcOrd="0" destOrd="0" presId="urn:microsoft.com/office/officeart/2005/8/layout/radial4"/>
    <dgm:cxn modelId="{DA99EDF2-2301-4FD6-AC7C-B54B37575B1E}" type="presOf" srcId="{9E075F88-064F-4FC5-85BC-D7EC2AEA8EB3}" destId="{9E009E27-FF86-47E5-B979-D0D3A184381A}" srcOrd="0" destOrd="0" presId="urn:microsoft.com/office/officeart/2005/8/layout/radial4"/>
    <dgm:cxn modelId="{1B4C1AC2-2F7C-4D3B-9CF5-EF6842D4A34A}" type="presOf" srcId="{BA56CCA7-7D9E-4CEB-B453-722947DECC30}" destId="{84D872F4-5BD2-4A10-9672-9F58D6D49DC8}" srcOrd="0" destOrd="0" presId="urn:microsoft.com/office/officeart/2005/8/layout/radial4"/>
    <dgm:cxn modelId="{D8818CE8-EC40-45C5-AF46-BB7E66DE4C13}" type="presOf" srcId="{36027D99-0C77-47CC-91E2-B01578781A39}" destId="{AA536392-87FD-409F-ACE6-5D492BC26E3D}" srcOrd="0" destOrd="0" presId="urn:microsoft.com/office/officeart/2005/8/layout/radial4"/>
    <dgm:cxn modelId="{6D265BF8-E309-40CD-B4B4-ECBB963DA693}" srcId="{36027D99-0C77-47CC-91E2-B01578781A39}" destId="{9E075F88-064F-4FC5-85BC-D7EC2AEA8EB3}" srcOrd="0" destOrd="0" parTransId="{33E12A28-0CC8-4AA2-A688-D5658F47F957}" sibTransId="{95901E57-9E05-4D46-8E5E-F36812F6DA13}"/>
    <dgm:cxn modelId="{53170482-6284-4071-B2B6-268623917B99}" type="presOf" srcId="{502FC65D-47E2-40A0-8408-02B33E8BBCF3}" destId="{CBF79F05-98DD-4B87-B34B-8B0C23CC3BE7}" srcOrd="0" destOrd="0" presId="urn:microsoft.com/office/officeart/2005/8/layout/radial4"/>
    <dgm:cxn modelId="{0B38A5D9-2B70-424B-AB29-8DD3A5E0217E}" srcId="{9E075F88-064F-4FC5-85BC-D7EC2AEA8EB3}" destId="{708C3385-E339-4038-AEB1-EBB52E701E92}" srcOrd="0" destOrd="0" parTransId="{502FC65D-47E2-40A0-8408-02B33E8BBCF3}" sibTransId="{71F11E8B-D0A5-48B2-A4A7-E4B2F777395C}"/>
    <dgm:cxn modelId="{A1910018-21D9-4155-AFD6-C62E2E813E69}" type="presOf" srcId="{0AEF7062-AF47-4213-8576-180E01D042B6}" destId="{07A78C46-3907-4983-ABB7-620850B2A3B2}" srcOrd="0" destOrd="0" presId="urn:microsoft.com/office/officeart/2005/8/layout/radial4"/>
    <dgm:cxn modelId="{0635759D-D838-4692-BE6E-070493DE98D5}" srcId="{9E075F88-064F-4FC5-85BC-D7EC2AEA8EB3}" destId="{BA56CCA7-7D9E-4CEB-B453-722947DECC30}" srcOrd="1" destOrd="0" parTransId="{0AEF7062-AF47-4213-8576-180E01D042B6}" sibTransId="{DD9E17B6-166C-47C0-8712-1DDDBAD3FF93}"/>
    <dgm:cxn modelId="{13D994F8-464F-4E34-B51D-A7ADD02BC75E}" type="presParOf" srcId="{AA536392-87FD-409F-ACE6-5D492BC26E3D}" destId="{9E009E27-FF86-47E5-B979-D0D3A184381A}" srcOrd="0" destOrd="0" presId="urn:microsoft.com/office/officeart/2005/8/layout/radial4"/>
    <dgm:cxn modelId="{6C1B0CAE-1995-407B-A60D-F548DC8F17C1}" type="presParOf" srcId="{AA536392-87FD-409F-ACE6-5D492BC26E3D}" destId="{CBF79F05-98DD-4B87-B34B-8B0C23CC3BE7}" srcOrd="1" destOrd="0" presId="urn:microsoft.com/office/officeart/2005/8/layout/radial4"/>
    <dgm:cxn modelId="{F866502E-EC21-491A-9E53-22F5C51747DB}" type="presParOf" srcId="{AA536392-87FD-409F-ACE6-5D492BC26E3D}" destId="{1D2B794C-29CA-4EF0-90A0-262AF44BF7EA}" srcOrd="2" destOrd="0" presId="urn:microsoft.com/office/officeart/2005/8/layout/radial4"/>
    <dgm:cxn modelId="{102DE0D8-3EF2-485F-806F-355794E51232}" type="presParOf" srcId="{AA536392-87FD-409F-ACE6-5D492BC26E3D}" destId="{07A78C46-3907-4983-ABB7-620850B2A3B2}" srcOrd="3" destOrd="0" presId="urn:microsoft.com/office/officeart/2005/8/layout/radial4"/>
    <dgm:cxn modelId="{C54EEEA7-D07C-4289-819B-F73640A4D394}" type="presParOf" srcId="{AA536392-87FD-409F-ACE6-5D492BC26E3D}" destId="{84D872F4-5BD2-4A10-9672-9F58D6D49DC8}" srcOrd="4" destOrd="0" presId="urn:microsoft.com/office/officeart/2005/8/layout/radial4"/>
  </dgm:cxnLst>
  <dgm:bg/>
  <dgm:whole/>
</dgm:dataModel>
</file>

<file path=ppt/diagrams/data6.xml><?xml version="1.0" encoding="utf-8"?>
<dgm:dataModel xmlns:dgm="http://schemas.openxmlformats.org/drawingml/2006/diagram" xmlns:a="http://schemas.openxmlformats.org/drawingml/2006/main">
  <dgm:ptLst>
    <dgm:pt modelId="{B1C30198-BD8D-410F-8B44-AA5EB5D75A03}" type="doc">
      <dgm:prSet loTypeId="urn:microsoft.com/office/officeart/2005/8/layout/equation2" loCatId="relationship" qsTypeId="urn:microsoft.com/office/officeart/2005/8/quickstyle/3d2" qsCatId="3D" csTypeId="urn:microsoft.com/office/officeart/2005/8/colors/colorful4" csCatId="colorful" phldr="1"/>
      <dgm:spPr/>
    </dgm:pt>
    <dgm:pt modelId="{1B0B53EB-4F4B-4473-9A55-23B5E1F092AC}">
      <dgm:prSet/>
      <dgm:spPr/>
      <dgm:t>
        <a:bodyPr/>
        <a:lstStyle/>
        <a:p>
          <a:r>
            <a:rPr lang="en-US" dirty="0" smtClean="0">
              <a:latin typeface="Georgia" pitchFamily="18" charset="0"/>
            </a:rPr>
            <a:t>The highlight of the campaign is the “Big Book”, a collection of short stories about how education changes lives. “Big Read” events will be organized, during which individuals will read from this book and sign a statement at the back of it calling for more commitment and investments to ensure that everyone is able to read and write. </a:t>
          </a:r>
          <a:endParaRPr lang="it-IT" dirty="0">
            <a:latin typeface="Georgia" pitchFamily="18" charset="0"/>
          </a:endParaRPr>
        </a:p>
      </dgm:t>
    </dgm:pt>
    <dgm:pt modelId="{C6C5D794-0AF3-4E91-B3A7-82624A699B00}" type="parTrans" cxnId="{CFEBC756-DC63-495F-91A6-2BC3F72958C1}">
      <dgm:prSet/>
      <dgm:spPr/>
      <dgm:t>
        <a:bodyPr/>
        <a:lstStyle/>
        <a:p>
          <a:endParaRPr lang="it-IT"/>
        </a:p>
      </dgm:t>
    </dgm:pt>
    <dgm:pt modelId="{F24D583B-0640-4DD3-96A1-541622A0C4DA}" type="sibTrans" cxnId="{CFEBC756-DC63-495F-91A6-2BC3F72958C1}">
      <dgm:prSet/>
      <dgm:spPr/>
      <dgm:t>
        <a:bodyPr/>
        <a:lstStyle/>
        <a:p>
          <a:endParaRPr lang="it-IT"/>
        </a:p>
      </dgm:t>
    </dgm:pt>
    <dgm:pt modelId="{F2021637-74AA-43D7-8721-BD0B18B25F80}" type="pres">
      <dgm:prSet presAssocID="{B1C30198-BD8D-410F-8B44-AA5EB5D75A03}" presName="Name0" presStyleCnt="0">
        <dgm:presLayoutVars>
          <dgm:dir/>
          <dgm:resizeHandles val="exact"/>
        </dgm:presLayoutVars>
      </dgm:prSet>
      <dgm:spPr/>
    </dgm:pt>
    <dgm:pt modelId="{942BC81A-75FD-45C9-8FCD-354D4F136F76}" type="pres">
      <dgm:prSet presAssocID="{B1C30198-BD8D-410F-8B44-AA5EB5D75A03}" presName="vNodes" presStyleCnt="0"/>
      <dgm:spPr/>
    </dgm:pt>
    <dgm:pt modelId="{52C3E45E-3714-4B86-A1DA-EAD6E12D0D60}" type="pres">
      <dgm:prSet presAssocID="{B1C30198-BD8D-410F-8B44-AA5EB5D75A03}" presName="lastNode" presStyleLbl="node1" presStyleIdx="0" presStyleCnt="1">
        <dgm:presLayoutVars>
          <dgm:bulletEnabled val="1"/>
        </dgm:presLayoutVars>
      </dgm:prSet>
      <dgm:spPr/>
    </dgm:pt>
  </dgm:ptLst>
  <dgm:cxnLst>
    <dgm:cxn modelId="{CFEBC756-DC63-495F-91A6-2BC3F72958C1}" srcId="{B1C30198-BD8D-410F-8B44-AA5EB5D75A03}" destId="{1B0B53EB-4F4B-4473-9A55-23B5E1F092AC}" srcOrd="0" destOrd="0" parTransId="{C6C5D794-0AF3-4E91-B3A7-82624A699B00}" sibTransId="{F24D583B-0640-4DD3-96A1-541622A0C4DA}"/>
    <dgm:cxn modelId="{8DC6938D-4CDE-4DE4-B54E-4B3F8CE0B0B8}" type="presOf" srcId="{1B0B53EB-4F4B-4473-9A55-23B5E1F092AC}" destId="{52C3E45E-3714-4B86-A1DA-EAD6E12D0D60}" srcOrd="0" destOrd="0" presId="urn:microsoft.com/office/officeart/2005/8/layout/equation2"/>
    <dgm:cxn modelId="{822B72F5-93B7-42D0-BBF2-43C0A2F84CEF}" type="presOf" srcId="{B1C30198-BD8D-410F-8B44-AA5EB5D75A03}" destId="{F2021637-74AA-43D7-8721-BD0B18B25F80}" srcOrd="0" destOrd="0" presId="urn:microsoft.com/office/officeart/2005/8/layout/equation2"/>
    <dgm:cxn modelId="{9A8F246B-9C48-419F-8D35-648BB9B1ABFD}" type="presParOf" srcId="{F2021637-74AA-43D7-8721-BD0B18B25F80}" destId="{942BC81A-75FD-45C9-8FCD-354D4F136F76}" srcOrd="0" destOrd="0" presId="urn:microsoft.com/office/officeart/2005/8/layout/equation2"/>
    <dgm:cxn modelId="{68238FAF-9E89-4051-AA3B-C4DEEE0D94A2}" type="presParOf" srcId="{F2021637-74AA-43D7-8721-BD0B18B25F80}" destId="{52C3E45E-3714-4B86-A1DA-EAD6E12D0D60}" srcOrd="1" destOrd="0" presId="urn:microsoft.com/office/officeart/2005/8/layout/equation2"/>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11" name="Segnaposto numero diapositiva 10"/>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42FE3F20-7864-401B-9AFA-66EEF4E5030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DDA8F09-36A3-4802-B9D7-6EA1559172CC}" type="datetimeFigureOut">
              <a:rPr lang="it-IT" smtClean="0"/>
              <a:pPr/>
              <a:t>28/10/2011</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42FE3F20-7864-401B-9AFA-66EEF4E5030F}" type="slidenum">
              <a:rPr lang="it-IT" smtClean="0"/>
              <a:pPr/>
              <a:t>‹N›</a:t>
            </a:fld>
            <a:endParaRPr lang="it-IT"/>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DDA8F09-36A3-4802-B9D7-6EA1559172CC}" type="datetimeFigureOut">
              <a:rPr lang="it-IT" smtClean="0"/>
              <a:pPr/>
              <a:t>28/10/2011</a:t>
            </a:fld>
            <a:endParaRPr lang="it-IT"/>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t-IT"/>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2FE3F20-7864-401B-9AFA-66EEF4E5030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openxmlformats.org/officeDocument/2006/relationships/image" Target="../media/image13.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latin typeface="Showcard Gothic" pitchFamily="82" charset="0"/>
              </a:rPr>
              <a:t>THE BIG READ</a:t>
            </a:r>
            <a:endParaRPr lang="it-IT" dirty="0">
              <a:latin typeface="Showcard Gothic" pitchFamily="82" charset="0"/>
            </a:endParaRPr>
          </a:p>
        </p:txBody>
      </p:sp>
      <p:sp>
        <p:nvSpPr>
          <p:cNvPr id="3" name="Sottotitolo 2"/>
          <p:cNvSpPr>
            <a:spLocks noGrp="1"/>
          </p:cNvSpPr>
          <p:nvPr>
            <p:ph type="subTitle" idx="1"/>
          </p:nvPr>
        </p:nvSpPr>
        <p:spPr>
          <a:xfrm>
            <a:off x="722376" y="3685032"/>
            <a:ext cx="7772400" cy="2244298"/>
          </a:xfrm>
        </p:spPr>
        <p:txBody>
          <a:bodyPr/>
          <a:lstStyle/>
          <a:p>
            <a:endParaRPr lang="it-IT" dirty="0"/>
          </a:p>
        </p:txBody>
      </p:sp>
      <p:pic>
        <p:nvPicPr>
          <p:cNvPr id="1026" name="Picture 2" descr="C:\Documents and Settings\x\Desktop\Achy\NUOVO COMPITO A CASA\big_read.jpg"/>
          <p:cNvPicPr>
            <a:picLocks noChangeAspect="1" noChangeArrowheads="1"/>
          </p:cNvPicPr>
          <p:nvPr/>
        </p:nvPicPr>
        <p:blipFill>
          <a:blip r:embed="rId4"/>
          <a:srcRect/>
          <a:stretch>
            <a:fillRect/>
          </a:stretch>
        </p:blipFill>
        <p:spPr bwMode="auto">
          <a:xfrm>
            <a:off x="1142976" y="3929066"/>
            <a:ext cx="2965699" cy="216672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med">
    <p:newsflash/>
    <p:sndAc>
      <p:stSnd>
        <p:snd r:embed="rId2" name="drumroll.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par>
                                <p:cTn id="10" presetID="30"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800" decel="100000"/>
                                        <p:tgtEl>
                                          <p:spTgt spid="1026"/>
                                        </p:tgtEl>
                                      </p:cBhvr>
                                    </p:animEffect>
                                    <p:anim calcmode="lin" valueType="num">
                                      <p:cBhvr>
                                        <p:cTn id="13" dur="800" decel="100000" fill="hold"/>
                                        <p:tgtEl>
                                          <p:spTgt spid="1026"/>
                                        </p:tgtEl>
                                        <p:attrNameLst>
                                          <p:attrName>style.rotation</p:attrName>
                                        </p:attrNameLst>
                                      </p:cBhvr>
                                      <p:tavLst>
                                        <p:tav tm="0">
                                          <p:val>
                                            <p:fltVal val="-90"/>
                                          </p:val>
                                        </p:tav>
                                        <p:tav tm="100000">
                                          <p:val>
                                            <p:fltVal val="0"/>
                                          </p:val>
                                        </p:tav>
                                      </p:tavLst>
                                    </p:anim>
                                    <p:anim calcmode="lin" valueType="num">
                                      <p:cBhvr>
                                        <p:cTn id="14" dur="800" decel="100000" fill="hold"/>
                                        <p:tgtEl>
                                          <p:spTgt spid="1026"/>
                                        </p:tgtEl>
                                        <p:attrNameLst>
                                          <p:attrName>ppt_x</p:attrName>
                                        </p:attrNameLst>
                                      </p:cBhvr>
                                      <p:tavLst>
                                        <p:tav tm="0">
                                          <p:val>
                                            <p:strVal val="#ppt_x+0.4"/>
                                          </p:val>
                                        </p:tav>
                                        <p:tav tm="100000">
                                          <p:val>
                                            <p:strVal val="#ppt_x-0.05"/>
                                          </p:val>
                                        </p:tav>
                                      </p:tavLst>
                                    </p:anim>
                                    <p:anim calcmode="lin" valueType="num">
                                      <p:cBhvr>
                                        <p:cTn id="15" dur="800" decel="100000" fill="hold"/>
                                        <p:tgtEl>
                                          <p:spTgt spid="1026"/>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1026"/>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102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214282" y="1071546"/>
          <a:ext cx="5143536" cy="42560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506" name="Picture 2" descr="C:\Documents and Settings\x\Desktop\Achy\NUOVO COMPITO A CASA\Big_Read2.png"/>
          <p:cNvPicPr>
            <a:picLocks noChangeAspect="1" noChangeArrowheads="1"/>
          </p:cNvPicPr>
          <p:nvPr/>
        </p:nvPicPr>
        <p:blipFill>
          <a:blip r:embed="rId7"/>
          <a:srcRect/>
          <a:stretch>
            <a:fillRect/>
          </a:stretch>
        </p:blipFill>
        <p:spPr bwMode="auto">
          <a:xfrm>
            <a:off x="5214942" y="2000240"/>
            <a:ext cx="3255712" cy="233187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13" presetID="35" presetClass="entr" presetSubtype="0" fill="hold" nodeType="withEffect">
                                  <p:stCondLst>
                                    <p:cond delay="0"/>
                                  </p:stCondLst>
                                  <p:childTnLst>
                                    <p:set>
                                      <p:cBhvr>
                                        <p:cTn id="14" dur="1" fill="hold">
                                          <p:stCondLst>
                                            <p:cond delay="0"/>
                                          </p:stCondLst>
                                        </p:cTn>
                                        <p:tgtEl>
                                          <p:spTgt spid="21506"/>
                                        </p:tgtEl>
                                        <p:attrNameLst>
                                          <p:attrName>style.visibility</p:attrName>
                                        </p:attrNameLst>
                                      </p:cBhvr>
                                      <p:to>
                                        <p:strVal val="visible"/>
                                      </p:to>
                                    </p:set>
                                    <p:animEffect transition="in" filter="fade">
                                      <p:cBhvr>
                                        <p:cTn id="15" dur="500"/>
                                        <p:tgtEl>
                                          <p:spTgt spid="21506"/>
                                        </p:tgtEl>
                                      </p:cBhvr>
                                    </p:animEffect>
                                    <p:anim calcmode="lin" valueType="num">
                                      <p:cBhvr>
                                        <p:cTn id="16" dur="500" fill="hold"/>
                                        <p:tgtEl>
                                          <p:spTgt spid="21506"/>
                                        </p:tgtEl>
                                        <p:attrNameLst>
                                          <p:attrName>style.rotation</p:attrName>
                                        </p:attrNameLst>
                                      </p:cBhvr>
                                      <p:tavLst>
                                        <p:tav tm="0">
                                          <p:val>
                                            <p:fltVal val="720"/>
                                          </p:val>
                                        </p:tav>
                                        <p:tav tm="100000">
                                          <p:val>
                                            <p:fltVal val="0"/>
                                          </p:val>
                                        </p:tav>
                                      </p:tavLst>
                                    </p:anim>
                                    <p:anim calcmode="lin" valueType="num">
                                      <p:cBhvr>
                                        <p:cTn id="17" dur="500" fill="hold"/>
                                        <p:tgtEl>
                                          <p:spTgt spid="21506"/>
                                        </p:tgtEl>
                                        <p:attrNameLst>
                                          <p:attrName>ppt_h</p:attrName>
                                        </p:attrNameLst>
                                      </p:cBhvr>
                                      <p:tavLst>
                                        <p:tav tm="0">
                                          <p:val>
                                            <p:fltVal val="0"/>
                                          </p:val>
                                        </p:tav>
                                        <p:tav tm="100000">
                                          <p:val>
                                            <p:strVal val="#ppt_h"/>
                                          </p:val>
                                        </p:tav>
                                      </p:tavLst>
                                    </p:anim>
                                    <p:anim calcmode="lin" valueType="num">
                                      <p:cBhvr>
                                        <p:cTn id="18" dur="500" fill="hold"/>
                                        <p:tgtEl>
                                          <p:spTgt spid="2150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25000"/>
              </a:schemeClr>
            </a:gs>
            <a:gs pos="50000">
              <a:schemeClr val="accent3">
                <a:lumMod val="60000"/>
                <a:lumOff val="40000"/>
              </a:schemeClr>
            </a:gs>
            <a:gs pos="100000">
              <a:schemeClr val="bg2">
                <a:lumMod val="2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smtClean="0">
                <a:solidFill>
                  <a:schemeClr val="accent6">
                    <a:lumMod val="75000"/>
                  </a:schemeClr>
                </a:solidFill>
                <a:latin typeface="Castellar" pitchFamily="18" charset="0"/>
              </a:rPr>
              <a:t>Nelson Mandela said: </a:t>
            </a:r>
            <a:r>
              <a:rPr lang="en-US" dirty="0" smtClean="0">
                <a:blipFill>
                  <a:blip r:embed="rId2"/>
                  <a:tile tx="0" ty="0" sx="100000" sy="100000" flip="none" algn="tl"/>
                </a:blipFill>
                <a:latin typeface="Castellar" pitchFamily="18" charset="0"/>
              </a:rPr>
              <a:t>&lt;&lt;Education is the most powerful weapon to change the world.&gt;&gt;</a:t>
            </a:r>
            <a:br>
              <a:rPr lang="en-US" dirty="0" smtClean="0">
                <a:blipFill>
                  <a:blip r:embed="rId2"/>
                  <a:tile tx="0" ty="0" sx="100000" sy="100000" flip="none" algn="tl"/>
                </a:blipFill>
                <a:latin typeface="Castellar" pitchFamily="18" charset="0"/>
              </a:rPr>
            </a:br>
            <a:endParaRPr lang="it-IT" dirty="0" smtClean="0">
              <a:blipFill>
                <a:blip r:embed="rId2"/>
                <a:tile tx="0" ty="0" sx="100000" sy="100000" flip="none" algn="tl"/>
              </a:blipFill>
              <a:latin typeface="Castellar" pitchFamily="18" charset="0"/>
            </a:endParaRPr>
          </a:p>
          <a:p>
            <a:endParaRPr lang="it-IT" dirty="0"/>
          </a:p>
        </p:txBody>
      </p:sp>
      <p:pic>
        <p:nvPicPr>
          <p:cNvPr id="4" name="Picture 2" descr="C:\Documents and Settings\x\Desktop\Achy\NUOVO COMPITO A CASA\620x434.jpg"/>
          <p:cNvPicPr>
            <a:picLocks noChangeAspect="1" noChangeArrowheads="1"/>
          </p:cNvPicPr>
          <p:nvPr/>
        </p:nvPicPr>
        <p:blipFill>
          <a:blip r:embed="rId3"/>
          <a:srcRect/>
          <a:stretch>
            <a:fillRect/>
          </a:stretch>
        </p:blipFill>
        <p:spPr bwMode="auto">
          <a:xfrm>
            <a:off x="2428860" y="2214554"/>
            <a:ext cx="3857652" cy="2700357"/>
          </a:xfrm>
          <a:prstGeom prst="ellipse">
            <a:avLst/>
          </a:prstGeom>
          <a:ln>
            <a:noFill/>
          </a:ln>
          <a:effectLst>
            <a:softEdge rad="112500"/>
          </a:effectLst>
        </p:spPr>
      </p:pic>
    </p:spTree>
  </p:cSld>
  <p:clrMapOvr>
    <a:masterClrMapping/>
  </p:clrMapOvr>
  <p:transition spd="med">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50000">
              <a:schemeClr val="accent3">
                <a:lumMod val="60000"/>
                <a:lumOff val="40000"/>
              </a:schemeClr>
            </a:gs>
            <a:gs pos="100000">
              <a:schemeClr val="accent1">
                <a:lumMod val="20000"/>
                <a:lumOff val="8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71472" y="4929198"/>
            <a:ext cx="8183880" cy="676656"/>
          </a:xfrm>
        </p:spPr>
        <p:txBody>
          <a:bodyPr>
            <a:normAutofit fontScale="90000"/>
          </a:bodyPr>
          <a:lstStyle/>
          <a:p>
            <a:r>
              <a:rPr lang="it-IT" dirty="0" smtClean="0">
                <a:solidFill>
                  <a:schemeClr val="accent1">
                    <a:lumMod val="50000"/>
                  </a:schemeClr>
                </a:solidFill>
                <a:latin typeface="Cooper Black" pitchFamily="18" charset="0"/>
              </a:rPr>
              <a:t>CREATED BY : </a:t>
            </a:r>
            <a:r>
              <a:rPr lang="it-IT" dirty="0" err="1" smtClean="0">
                <a:solidFill>
                  <a:srgbClr val="00B0F0"/>
                </a:solidFill>
                <a:latin typeface="Cooper Black" pitchFamily="18" charset="0"/>
              </a:rPr>
              <a:t>Achiropita</a:t>
            </a:r>
            <a:r>
              <a:rPr lang="it-IT" dirty="0" smtClean="0">
                <a:solidFill>
                  <a:srgbClr val="00B0F0"/>
                </a:solidFill>
                <a:latin typeface="Cooper Black" pitchFamily="18" charset="0"/>
              </a:rPr>
              <a:t> Acri III ° C</a:t>
            </a:r>
            <a:endParaRPr lang="it-IT" dirty="0">
              <a:solidFill>
                <a:srgbClr val="00B0F0"/>
              </a:solidFill>
              <a:latin typeface="Cooper Black" pitchFamily="18" charset="0"/>
            </a:endParaRPr>
          </a:p>
        </p:txBody>
      </p:sp>
      <p:sp>
        <p:nvSpPr>
          <p:cNvPr id="4" name="Stella a 24 punte 3"/>
          <p:cNvSpPr/>
          <p:nvPr/>
        </p:nvSpPr>
        <p:spPr>
          <a:xfrm>
            <a:off x="3286116" y="1571612"/>
            <a:ext cx="3000396" cy="2928958"/>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sym typeface="Wingdings" pitchFamily="2" charset="2"/>
              </a:rPr>
              <a:t></a:t>
            </a:r>
            <a:r>
              <a:rPr lang="it-IT" sz="2800" dirty="0" smtClean="0"/>
              <a:t>BYE</a:t>
            </a:r>
            <a:r>
              <a:rPr lang="it-IT" sz="2800" dirty="0" smtClean="0">
                <a:sym typeface="Wingdings" pitchFamily="2" charset="2"/>
              </a:rPr>
              <a:t></a:t>
            </a:r>
            <a:endParaRPr lang="it-IT" sz="2800" dirty="0"/>
          </a:p>
        </p:txBody>
      </p:sp>
    </p:spTree>
  </p:cSld>
  <p:clrMapOvr>
    <a:masterClrMapping/>
  </p:clrMapOvr>
  <p:transition>
    <p:split/>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93" decel="100000"/>
                                        <p:tgtEl>
                                          <p:spTgt spid="4">
                                            <p:txEl>
                                              <p:pRg st="0" end="0"/>
                                            </p:txEl>
                                          </p:spTgt>
                                        </p:tgtEl>
                                      </p:cBhvr>
                                    </p:animEffect>
                                    <p:animScale>
                                      <p:cBhvr>
                                        <p:cTn id="8" dur="193" decel="100000"/>
                                        <p:tgtEl>
                                          <p:spTgt spid="4">
                                            <p:txEl>
                                              <p:pRg st="0" end="0"/>
                                            </p:txEl>
                                          </p:spTgt>
                                        </p:tgtEl>
                                      </p:cBhvr>
                                      <p:from x="10000" y="10000"/>
                                      <p:to x="200000" y="450000"/>
                                    </p:animScale>
                                    <p:animScale>
                                      <p:cBhvr>
                                        <p:cTn id="9" dur="308" accel="100000" fill="hold">
                                          <p:stCondLst>
                                            <p:cond delay="193"/>
                                          </p:stCondLst>
                                        </p:cTn>
                                        <p:tgtEl>
                                          <p:spTgt spid="4">
                                            <p:txEl>
                                              <p:pRg st="0" end="0"/>
                                            </p:txEl>
                                          </p:spTgt>
                                        </p:tgtEl>
                                      </p:cBhvr>
                                      <p:from x="200000" y="450000"/>
                                      <p:to x="100000" y="100000"/>
                                    </p:animScale>
                                    <p:set>
                                      <p:cBhvr>
                                        <p:cTn id="10" dur="193" fill="hold"/>
                                        <p:tgtEl>
                                          <p:spTgt spid="4">
                                            <p:txEl>
                                              <p:pRg st="0" end="0"/>
                                            </p:txEl>
                                          </p:spTgt>
                                        </p:tgtEl>
                                        <p:attrNameLst>
                                          <p:attrName>ppt_x</p:attrName>
                                        </p:attrNameLst>
                                      </p:cBhvr>
                                      <p:to>
                                        <p:strVal val="(0.5)"/>
                                      </p:to>
                                    </p:set>
                                    <p:anim from="(0.5)" to="(#ppt_x)" calcmode="lin" valueType="num">
                                      <p:cBhvr>
                                        <p:cTn id="11" dur="308" accel="100000" fill="hold">
                                          <p:stCondLst>
                                            <p:cond delay="193"/>
                                          </p:stCondLst>
                                        </p:cTn>
                                        <p:tgtEl>
                                          <p:spTgt spid="4">
                                            <p:txEl>
                                              <p:pRg st="0" end="0"/>
                                            </p:txEl>
                                          </p:spTgt>
                                        </p:tgtEl>
                                        <p:attrNameLst>
                                          <p:attrName>ppt_x</p:attrName>
                                        </p:attrNameLst>
                                      </p:cBhvr>
                                    </p:anim>
                                    <p:set>
                                      <p:cBhvr>
                                        <p:cTn id="12" dur="193" fill="hold"/>
                                        <p:tgtEl>
                                          <p:spTgt spid="4">
                                            <p:txEl>
                                              <p:pRg st="0" end="0"/>
                                            </p:txEl>
                                          </p:spTgt>
                                        </p:tgtEl>
                                        <p:attrNameLst>
                                          <p:attrName>ppt_y</p:attrName>
                                        </p:attrNameLst>
                                      </p:cBhvr>
                                      <p:to>
                                        <p:strVal val="(#ppt_y+0.4)"/>
                                      </p:to>
                                    </p:set>
                                    <p:anim from="(#ppt_y+0.4)" to="(#ppt_y)" calcmode="lin" valueType="num">
                                      <p:cBhvr>
                                        <p:cTn id="13" dur="308" accel="100000" fill="hold">
                                          <p:stCondLst>
                                            <p:cond delay="193"/>
                                          </p:stCondLst>
                                        </p:cTn>
                                        <p:tgtEl>
                                          <p:spTgt spid="4">
                                            <p:txEl>
                                              <p:pRg st="0" end="0"/>
                                            </p:txEl>
                                          </p:spTgt>
                                        </p:tgtEl>
                                        <p:attrNameLst>
                                          <p:attrName>ppt_y</p:attrName>
                                        </p:attrNameLst>
                                      </p:cBhvr>
                                    </p:anim>
                                  </p:childTnLst>
                                </p:cTn>
                              </p:par>
                              <p:par>
                                <p:cTn id="14" presetID="34" presetClass="entr" presetSubtype="0" fill="hold" grpId="1" nodeType="withEffect">
                                  <p:stCondLst>
                                    <p:cond delay="0"/>
                                  </p:stCondLst>
                                  <p:childTnLst>
                                    <p:set>
                                      <p:cBhvr>
                                        <p:cTn id="15" dur="1" fill="hold">
                                          <p:stCondLst>
                                            <p:cond delay="0"/>
                                          </p:stCondLst>
                                        </p:cTn>
                                        <p:tgtEl>
                                          <p:spTgt spid="2"/>
                                        </p:tgtEl>
                                        <p:attrNameLst>
                                          <p:attrName>style.visibility</p:attrName>
                                        </p:attrNameLst>
                                      </p:cBhvr>
                                      <p:to>
                                        <p:strVal val="visible"/>
                                      </p:to>
                                    </p:set>
                                    <p:anim from="(-#ppt_w/2)" to="(#ppt_x)" calcmode="lin" valueType="num">
                                      <p:cBhvr>
                                        <p:cTn id="16" dur="600" fill="hold">
                                          <p:stCondLst>
                                            <p:cond delay="0"/>
                                          </p:stCondLst>
                                        </p:cTn>
                                        <p:tgtEl>
                                          <p:spTgt spid="2"/>
                                        </p:tgtEl>
                                        <p:attrNameLst>
                                          <p:attrName>ppt_x</p:attrName>
                                        </p:attrNameLst>
                                      </p:cBhvr>
                                    </p:anim>
                                    <p:anim from="0" to="-1.0" calcmode="lin" valueType="num">
                                      <p:cBhvr>
                                        <p:cTn id="17" dur="200" decel="50000" autoRev="1" fill="hold">
                                          <p:stCondLst>
                                            <p:cond delay="600"/>
                                          </p:stCondLst>
                                        </p:cTn>
                                        <p:tgtEl>
                                          <p:spTgt spid="2"/>
                                        </p:tgtEl>
                                        <p:attrNameLst>
                                          <p:attrName>xshear</p:attrName>
                                        </p:attrNameLst>
                                      </p:cBhvr>
                                    </p:anim>
                                    <p:animScale>
                                      <p:cBhvr>
                                        <p:cTn id="18" dur="200" decel="100000" autoRev="1" fill="hold">
                                          <p:stCondLst>
                                            <p:cond delay="600"/>
                                          </p:stCondLst>
                                        </p:cTn>
                                        <p:tgtEl>
                                          <p:spTgt spid="2"/>
                                        </p:tgtEl>
                                      </p:cBhvr>
                                      <p:from x="100000" y="100000"/>
                                      <p:to x="80000" y="100000"/>
                                    </p:animScale>
                                    <p:anim by="(#ppt_h/3+#ppt_w*0.1)" calcmode="lin" valueType="num">
                                      <p:cBhvr additive="sum">
                                        <p:cTn id="19"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2"/>
            </a:gs>
            <a:gs pos="100000">
              <a:schemeClr val="accent1">
                <a:tint val="23500"/>
                <a:satMod val="160000"/>
              </a:schemeClr>
            </a:gs>
          </a:gsLst>
          <a:lin ang="13500000" scaled="1"/>
          <a:tileRect/>
        </a:gradFill>
        <a:effectLst/>
      </p:bgPr>
    </p:bg>
    <p:spTree>
      <p:nvGrpSpPr>
        <p:cNvPr id="1" name=""/>
        <p:cNvGrpSpPr/>
        <p:nvPr/>
      </p:nvGrpSpPr>
      <p:grpSpPr>
        <a:xfrm>
          <a:off x="0" y="0"/>
          <a:ext cx="0" cy="0"/>
          <a:chOff x="0" y="0"/>
          <a:chExt cx="0" cy="0"/>
        </a:xfrm>
      </p:grpSpPr>
      <p:sp>
        <p:nvSpPr>
          <p:cNvPr id="6" name="Segnaposto contenuto 5"/>
          <p:cNvSpPr>
            <a:spLocks noGrp="1"/>
          </p:cNvSpPr>
          <p:nvPr>
            <p:ph sz="quarter" idx="4"/>
          </p:nvPr>
        </p:nvSpPr>
        <p:spPr>
          <a:xfrm>
            <a:off x="4786314" y="714356"/>
            <a:ext cx="3931920" cy="3489960"/>
          </a:xfrm>
        </p:spPr>
        <p:txBody>
          <a:bodyPr>
            <a:normAutofit/>
          </a:bodyPr>
          <a:lstStyle/>
          <a:p>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The Big Read is a campaign about education and it’s promoted by the </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glow rad="228600">
                    <a:schemeClr val="accent2">
                      <a:satMod val="175000"/>
                      <a:alpha val="40000"/>
                    </a:schemeClr>
                  </a:glow>
                </a:effectLst>
                <a:latin typeface="Jokerman" pitchFamily="82" charset="0"/>
              </a:rPr>
              <a:t>UNESCO</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glow rad="228600">
                    <a:schemeClr val="accent3">
                      <a:satMod val="175000"/>
                      <a:alpha val="40000"/>
                    </a:schemeClr>
                  </a:glow>
                </a:effectLst>
                <a:latin typeface="Jokerman" pitchFamily="82" charset="0"/>
              </a:rPr>
              <a:t> </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with the </a:t>
            </a:r>
            <a:r>
              <a:rPr lang="en-US" dirty="0" err="1"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partecipation</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 </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 </a:t>
            </a:r>
            <a:r>
              <a:rPr lang="en-US"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Jokerman" pitchFamily="82" charset="0"/>
              </a:rPr>
              <a:t>of </a:t>
            </a:r>
            <a:r>
              <a:rPr lang="en-US" dirty="0" smtClean="0">
                <a:solidFill>
                  <a:srgbClr val="FF0000"/>
                </a:solidFill>
                <a:effectLst>
                  <a:glow rad="228600">
                    <a:schemeClr val="accent3">
                      <a:satMod val="175000"/>
                      <a:alpha val="40000"/>
                    </a:schemeClr>
                  </a:glow>
                </a:effectLst>
                <a:latin typeface="Jokerman" pitchFamily="82" charset="0"/>
              </a:rPr>
              <a:t>Jordan’s Queen, </a:t>
            </a:r>
            <a:r>
              <a:rPr lang="en-US" dirty="0" smtClean="0">
                <a:solidFill>
                  <a:srgbClr val="FF0000"/>
                </a:solidFill>
                <a:effectLst>
                  <a:glow rad="228600">
                    <a:schemeClr val="accent3">
                      <a:satMod val="175000"/>
                      <a:alpha val="40000"/>
                    </a:schemeClr>
                  </a:glow>
                </a:effectLst>
                <a:latin typeface="Jokerman" pitchFamily="82" charset="0"/>
              </a:rPr>
              <a:t> </a:t>
            </a:r>
            <a:r>
              <a:rPr lang="en-US" dirty="0" err="1" smtClean="0">
                <a:solidFill>
                  <a:srgbClr val="FF0000"/>
                </a:solidFill>
                <a:effectLst>
                  <a:glow rad="228600">
                    <a:schemeClr val="accent3">
                      <a:satMod val="175000"/>
                      <a:alpha val="40000"/>
                    </a:schemeClr>
                  </a:glow>
                </a:effectLst>
                <a:latin typeface="Jokerman" pitchFamily="82" charset="0"/>
              </a:rPr>
              <a:t>Rania</a:t>
            </a:r>
            <a:r>
              <a:rPr lang="en-US" dirty="0" smtClean="0">
                <a:solidFill>
                  <a:srgbClr val="FF0000"/>
                </a:solidFill>
                <a:effectLst>
                  <a:glow rad="228600">
                    <a:schemeClr val="accent3">
                      <a:satMod val="175000"/>
                      <a:alpha val="40000"/>
                    </a:schemeClr>
                  </a:glow>
                </a:effectLst>
                <a:latin typeface="Jokerman" pitchFamily="82" charset="0"/>
              </a:rPr>
              <a:t>  Al </a:t>
            </a:r>
            <a:r>
              <a:rPr lang="en-US" dirty="0" smtClean="0">
                <a:solidFill>
                  <a:srgbClr val="FF0000"/>
                </a:solidFill>
                <a:effectLst>
                  <a:glow rad="228600">
                    <a:schemeClr val="accent3">
                      <a:satMod val="175000"/>
                      <a:alpha val="40000"/>
                    </a:schemeClr>
                  </a:glow>
                </a:effectLst>
                <a:latin typeface="Jokerman" pitchFamily="82" charset="0"/>
              </a:rPr>
              <a:t>Abdullah.</a:t>
            </a:r>
            <a:endParaRPr lang="it-IT" dirty="0" smtClean="0">
              <a:solidFill>
                <a:srgbClr val="FF0000"/>
              </a:solidFill>
              <a:effectLst>
                <a:glow rad="228600">
                  <a:schemeClr val="accent3">
                    <a:satMod val="175000"/>
                    <a:alpha val="40000"/>
                  </a:schemeClr>
                </a:glow>
              </a:effectLst>
              <a:latin typeface="Jokerman" pitchFamily="82" charset="0"/>
            </a:endParaRPr>
          </a:p>
          <a:p>
            <a:endParaRPr lang="it-IT" dirty="0">
              <a:blipFill>
                <a:blip r:embed="rId2"/>
                <a:tile tx="0" ty="0" sx="100000" sy="100000" flip="none" algn="tl"/>
              </a:blipFill>
              <a:latin typeface="Jokerman" pitchFamily="82" charset="0"/>
            </a:endParaRPr>
          </a:p>
        </p:txBody>
      </p:sp>
      <p:pic>
        <p:nvPicPr>
          <p:cNvPr id="2050" name="Picture 2" descr="C:\Documents and Settings\x\Desktop\Achy\NUOVO COMPITO A CASA\imagesCA5T6FX7.jpg"/>
          <p:cNvPicPr>
            <a:picLocks noChangeAspect="1" noChangeArrowheads="1"/>
          </p:cNvPicPr>
          <p:nvPr/>
        </p:nvPicPr>
        <p:blipFill>
          <a:blip r:embed="rId3"/>
          <a:srcRect/>
          <a:stretch>
            <a:fillRect/>
          </a:stretch>
        </p:blipFill>
        <p:spPr bwMode="auto">
          <a:xfrm>
            <a:off x="1357290" y="1357298"/>
            <a:ext cx="2409825" cy="18954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1" name="Picture 3" descr="C:\Documents and Settings\x\Desktop\Achy\NUOVO COMPITO A CASA\images,m.jpg"/>
          <p:cNvPicPr>
            <a:picLocks noChangeAspect="1" noChangeArrowheads="1"/>
          </p:cNvPicPr>
          <p:nvPr/>
        </p:nvPicPr>
        <p:blipFill>
          <a:blip r:embed="rId4"/>
          <a:srcRect/>
          <a:stretch>
            <a:fillRect/>
          </a:stretch>
        </p:blipFill>
        <p:spPr bwMode="auto">
          <a:xfrm>
            <a:off x="5429256" y="4143380"/>
            <a:ext cx="1905000" cy="15621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Segnaposto contenuto 2"/>
          <p:cNvSpPr>
            <a:spLocks noGrp="1"/>
          </p:cNvSpPr>
          <p:nvPr>
            <p:ph idx="1"/>
          </p:nvPr>
        </p:nvSpPr>
        <p:spPr>
          <a:xfrm>
            <a:off x="785786" y="4500570"/>
            <a:ext cx="3354700" cy="1003552"/>
          </a:xfrm>
        </p:spPr>
        <p:txBody>
          <a:bodyPr>
            <a:normAutofit/>
          </a:bodyPr>
          <a:lstStyle/>
          <a:p>
            <a:r>
              <a:rPr lang="it-IT" dirty="0" smtClean="0">
                <a:solidFill>
                  <a:schemeClr val="accent2">
                    <a:lumMod val="75000"/>
                  </a:schemeClr>
                </a:solidFill>
                <a:effectLst>
                  <a:glow rad="228600">
                    <a:schemeClr val="accent4">
                      <a:satMod val="175000"/>
                      <a:alpha val="40000"/>
                    </a:schemeClr>
                  </a:glow>
                </a:effectLst>
                <a:latin typeface="Curlz MT" pitchFamily="82" charset="0"/>
              </a:rPr>
              <a:t>The Jordan’s Queen “ </a:t>
            </a:r>
            <a:r>
              <a:rPr lang="it-IT" dirty="0" err="1" smtClean="0">
                <a:solidFill>
                  <a:schemeClr val="accent2">
                    <a:lumMod val="75000"/>
                  </a:schemeClr>
                </a:solidFill>
                <a:effectLst>
                  <a:glow rad="228600">
                    <a:schemeClr val="accent4">
                      <a:satMod val="175000"/>
                      <a:alpha val="40000"/>
                    </a:schemeClr>
                  </a:glow>
                </a:effectLst>
                <a:latin typeface="Curlz MT" pitchFamily="82" charset="0"/>
              </a:rPr>
              <a:t>Rania</a:t>
            </a:r>
            <a:r>
              <a:rPr lang="it-IT" dirty="0" smtClean="0">
                <a:solidFill>
                  <a:schemeClr val="accent2">
                    <a:lumMod val="75000"/>
                  </a:schemeClr>
                </a:solidFill>
                <a:effectLst>
                  <a:glow rad="228600">
                    <a:schemeClr val="accent4">
                      <a:satMod val="175000"/>
                      <a:alpha val="40000"/>
                    </a:schemeClr>
                  </a:glow>
                </a:effectLst>
                <a:latin typeface="Curlz MT" pitchFamily="82" charset="0"/>
              </a:rPr>
              <a:t> Al Abdullah</a:t>
            </a:r>
            <a:endParaRPr lang="it-IT" dirty="0">
              <a:solidFill>
                <a:schemeClr val="accent2">
                  <a:lumMod val="75000"/>
                </a:schemeClr>
              </a:solidFill>
              <a:effectLst>
                <a:glow rad="228600">
                  <a:schemeClr val="accent4">
                    <a:satMod val="175000"/>
                    <a:alpha val="40000"/>
                  </a:schemeClr>
                </a:glow>
              </a:effectLst>
              <a:latin typeface="Curlz MT" pitchFamily="82" charset="0"/>
            </a:endParaRPr>
          </a:p>
        </p:txBody>
      </p:sp>
      <p:cxnSp>
        <p:nvCxnSpPr>
          <p:cNvPr id="8" name="Connettore 2 7"/>
          <p:cNvCxnSpPr/>
          <p:nvPr/>
        </p:nvCxnSpPr>
        <p:spPr>
          <a:xfrm rot="10800000">
            <a:off x="4071934" y="2285992"/>
            <a:ext cx="571504"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0" name="Connettore 2 9"/>
          <p:cNvCxnSpPr/>
          <p:nvPr/>
        </p:nvCxnSpPr>
        <p:spPr>
          <a:xfrm>
            <a:off x="3571868" y="5000636"/>
            <a:ext cx="1357322"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par>
                                <p:cTn id="13" presetID="34" presetClass="entr" presetSubtype="0" fill="hold" nodeType="withEffect">
                                  <p:stCondLst>
                                    <p:cond delay="0"/>
                                  </p:stCondLst>
                                  <p:childTnLst>
                                    <p:set>
                                      <p:cBhvr>
                                        <p:cTn id="14" dur="1" fill="hold">
                                          <p:stCondLst>
                                            <p:cond delay="0"/>
                                          </p:stCondLst>
                                        </p:cTn>
                                        <p:tgtEl>
                                          <p:spTgt spid="2051"/>
                                        </p:tgtEl>
                                        <p:attrNameLst>
                                          <p:attrName>style.visibility</p:attrName>
                                        </p:attrNameLst>
                                      </p:cBhvr>
                                      <p:to>
                                        <p:strVal val="visible"/>
                                      </p:to>
                                    </p:set>
                                    <p:anim from="(-#ppt_w/2)" to="(#ppt_x)" calcmode="lin" valueType="num">
                                      <p:cBhvr>
                                        <p:cTn id="15" dur="600" fill="hold">
                                          <p:stCondLst>
                                            <p:cond delay="0"/>
                                          </p:stCondLst>
                                        </p:cTn>
                                        <p:tgtEl>
                                          <p:spTgt spid="2051"/>
                                        </p:tgtEl>
                                        <p:attrNameLst>
                                          <p:attrName>ppt_x</p:attrName>
                                        </p:attrNameLst>
                                      </p:cBhvr>
                                    </p:anim>
                                    <p:anim from="0" to="-1.0" calcmode="lin" valueType="num">
                                      <p:cBhvr>
                                        <p:cTn id="16" dur="200" decel="50000" autoRev="1" fill="hold">
                                          <p:stCondLst>
                                            <p:cond delay="600"/>
                                          </p:stCondLst>
                                        </p:cTn>
                                        <p:tgtEl>
                                          <p:spTgt spid="2051"/>
                                        </p:tgtEl>
                                        <p:attrNameLst>
                                          <p:attrName>xshear</p:attrName>
                                        </p:attrNameLst>
                                      </p:cBhvr>
                                    </p:anim>
                                    <p:animScale>
                                      <p:cBhvr>
                                        <p:cTn id="17" dur="200" decel="100000" autoRev="1" fill="hold">
                                          <p:stCondLst>
                                            <p:cond delay="600"/>
                                          </p:stCondLst>
                                        </p:cTn>
                                        <p:tgtEl>
                                          <p:spTgt spid="2051"/>
                                        </p:tgtEl>
                                      </p:cBhvr>
                                      <p:from x="100000" y="100000"/>
                                      <p:to x="80000" y="100000"/>
                                    </p:animScale>
                                    <p:anim by="(#ppt_h/3+#ppt_w*0.1)" calcmode="lin" valueType="num">
                                      <p:cBhvr additive="sum">
                                        <p:cTn id="18" dur="200" decel="100000" autoRev="1" fill="hold">
                                          <p:stCondLst>
                                            <p:cond delay="600"/>
                                          </p:stCondLst>
                                        </p:cTn>
                                        <p:tgtEl>
                                          <p:spTgt spid="205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75000"/>
              </a:schemeClr>
            </a:gs>
            <a:gs pos="50000">
              <a:schemeClr val="accent2"/>
            </a:gs>
            <a:gs pos="100000">
              <a:schemeClr val="accent3">
                <a:lumMod val="50000"/>
              </a:schemeClr>
            </a:gs>
          </a:gsLst>
          <a:lin ang="5400000" scaled="1"/>
          <a:tileRect/>
        </a:gradFill>
        <a:effectLst/>
      </p:bgPr>
    </p:bg>
    <p:spTree>
      <p:nvGrpSpPr>
        <p:cNvPr id="1" name=""/>
        <p:cNvGrpSpPr/>
        <p:nvPr/>
      </p:nvGrpSpPr>
      <p:grpSpPr>
        <a:xfrm>
          <a:off x="0" y="0"/>
          <a:ext cx="0" cy="0"/>
          <a:chOff x="0" y="0"/>
          <a:chExt cx="0" cy="0"/>
        </a:xfrm>
      </p:grpSpPr>
      <p:graphicFrame>
        <p:nvGraphicFramePr>
          <p:cNvPr id="8" name="Segnaposto contenuto 7"/>
          <p:cNvGraphicFramePr>
            <a:graphicFrameLocks noGrp="1"/>
          </p:cNvGraphicFramePr>
          <p:nvPr>
            <p:ph idx="1"/>
          </p:nvPr>
        </p:nvGraphicFramePr>
        <p:xfrm>
          <a:off x="642910" y="1000108"/>
          <a:ext cx="7926414" cy="3717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style.rotation</p:attrName>
                                        </p:attrNameLst>
                                      </p:cBhvr>
                                      <p:tavLst>
                                        <p:tav tm="0">
                                          <p:val>
                                            <p:fltVal val="720"/>
                                          </p:val>
                                        </p:tav>
                                        <p:tav tm="100000">
                                          <p:val>
                                            <p:fltVal val="0"/>
                                          </p:val>
                                        </p:tav>
                                      </p:tavLst>
                                    </p:anim>
                                    <p:anim calcmode="lin" valueType="num">
                                      <p:cBhvr>
                                        <p:cTn id="9" dur="1000" fill="hold"/>
                                        <p:tgtEl>
                                          <p:spTgt spid="8"/>
                                        </p:tgtEl>
                                        <p:attrNameLst>
                                          <p:attrName>ppt_h</p:attrName>
                                        </p:attrNameLst>
                                      </p:cBhvr>
                                      <p:tavLst>
                                        <p:tav tm="0">
                                          <p:val>
                                            <p:fltVal val="0"/>
                                          </p:val>
                                        </p:tav>
                                        <p:tav tm="100000">
                                          <p:val>
                                            <p:strVal val="#ppt_h"/>
                                          </p:val>
                                        </p:tav>
                                      </p:tavLst>
                                    </p:anim>
                                    <p:anim calcmode="lin" valueType="num">
                                      <p:cBhvr>
                                        <p:cTn id="10" dur="1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8" name="Segnaposto contenuto 7"/>
          <p:cNvGraphicFramePr>
            <a:graphicFrameLocks noGrp="1"/>
          </p:cNvGraphicFramePr>
          <p:nvPr>
            <p:ph idx="1"/>
          </p:nvPr>
        </p:nvGraphicFramePr>
        <p:xfrm>
          <a:off x="571472" y="642918"/>
          <a:ext cx="8001056" cy="428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gs>
            <a:gs pos="50000">
              <a:schemeClr val="accent1">
                <a:lumMod val="50000"/>
              </a:schemeClr>
            </a:gs>
            <a:gs pos="100000">
              <a:schemeClr val="accent3">
                <a:lumMod val="7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testo 2"/>
          <p:cNvSpPr>
            <a:spLocks noGrp="1"/>
          </p:cNvSpPr>
          <p:nvPr>
            <p:ph type="body" idx="2"/>
          </p:nvPr>
        </p:nvSpPr>
        <p:spPr>
          <a:xfrm>
            <a:off x="5286380" y="1500174"/>
            <a:ext cx="2971800" cy="4206112"/>
          </a:xfrm>
          <a:effectLst>
            <a:glow rad="228600">
              <a:schemeClr val="accent5">
                <a:satMod val="175000"/>
                <a:alpha val="40000"/>
              </a:schemeClr>
            </a:glow>
            <a:outerShdw blurRad="50800" dist="38100" dir="16200000" rotWithShape="0">
              <a:prstClr val="black">
                <a:alpha val="40000"/>
              </a:prstClr>
            </a:outerShdw>
            <a:reflection blurRad="6350" stA="50000" endA="300" endPos="90000" dir="5400000" sy="-100000" algn="bl" rotWithShape="0"/>
          </a:effectLst>
          <a:scene3d>
            <a:camera prst="obliqueBottomRight"/>
            <a:lightRig rig="threePt" dir="t"/>
          </a:scene3d>
        </p:spPr>
        <p:txBody>
          <a:bodyPr>
            <a:normAutofit/>
          </a:bodyPr>
          <a:lstStyle/>
          <a:p>
            <a:r>
              <a:rPr lang="en-US" sz="3200" dirty="0" smtClean="0">
                <a:blipFill>
                  <a:blip r:embed="rId2"/>
                  <a:tile tx="0" ty="0" sx="100000" sy="100000" flip="none" algn="tl"/>
                </a:blipFill>
                <a:effectLst>
                  <a:glow rad="228600">
                    <a:schemeClr val="accent1">
                      <a:satMod val="175000"/>
                      <a:alpha val="40000"/>
                    </a:schemeClr>
                  </a:glow>
                </a:effectLst>
                <a:latin typeface="Chiller" pitchFamily="82" charset="0"/>
              </a:rPr>
              <a:t>The director of Big Read is Bjorn Larsson Queen </a:t>
            </a:r>
            <a:r>
              <a:rPr lang="en-US" sz="3200" dirty="0" err="1" smtClean="0">
                <a:blipFill>
                  <a:blip r:embed="rId2"/>
                  <a:tile tx="0" ty="0" sx="100000" sy="100000" flip="none" algn="tl"/>
                </a:blipFill>
                <a:effectLst>
                  <a:glow rad="228600">
                    <a:schemeClr val="accent1">
                      <a:satMod val="175000"/>
                      <a:alpha val="40000"/>
                    </a:schemeClr>
                  </a:glow>
                </a:effectLst>
                <a:latin typeface="Chiller" pitchFamily="82" charset="0"/>
              </a:rPr>
              <a:t>Rania</a:t>
            </a:r>
            <a:r>
              <a:rPr lang="en-US" sz="3200" dirty="0" smtClean="0">
                <a:blipFill>
                  <a:blip r:embed="rId2"/>
                  <a:tile tx="0" ty="0" sx="100000" sy="100000" flip="none" algn="tl"/>
                </a:blipFill>
                <a:effectLst>
                  <a:glow rad="228600">
                    <a:schemeClr val="accent1">
                      <a:satMod val="175000"/>
                      <a:alpha val="40000"/>
                    </a:schemeClr>
                  </a:glow>
                </a:effectLst>
                <a:latin typeface="Chiller" pitchFamily="82" charset="0"/>
              </a:rPr>
              <a:t> wanted to take part in the Big Read and she wanted to build schools for children</a:t>
            </a:r>
            <a:r>
              <a:rPr lang="en-US" sz="3200" dirty="0" smtClean="0">
                <a:latin typeface="Chiller" pitchFamily="82" charset="0"/>
              </a:rPr>
              <a:t>.</a:t>
            </a:r>
            <a:endParaRPr lang="it-IT" sz="3200" dirty="0">
              <a:latin typeface="Chiller" pitchFamily="82" charset="0"/>
            </a:endParaRPr>
          </a:p>
        </p:txBody>
      </p:sp>
      <p:pic>
        <p:nvPicPr>
          <p:cNvPr id="20482" name="Picture 2" descr="C:\Documents and Settings\x\Desktop\Achy\NUOVO COMPITO A CASA\the+big+read+L.jpg"/>
          <p:cNvPicPr>
            <a:picLocks noGrp="1" noChangeAspect="1" noChangeArrowheads="1"/>
          </p:cNvPicPr>
          <p:nvPr>
            <p:ph sz="half" idx="1"/>
          </p:nvPr>
        </p:nvPicPr>
        <p:blipFill>
          <a:blip r:embed="rId3"/>
          <a:srcRect/>
          <a:stretch>
            <a:fillRect/>
          </a:stretch>
        </p:blipFill>
        <p:spPr bwMode="auto">
          <a:xfrm>
            <a:off x="1357290" y="1928802"/>
            <a:ext cx="2949580" cy="294958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cxnSp>
        <p:nvCxnSpPr>
          <p:cNvPr id="7" name="Connettore 1 6"/>
          <p:cNvCxnSpPr/>
          <p:nvPr/>
        </p:nvCxnSpPr>
        <p:spPr>
          <a:xfrm rot="5400000">
            <a:off x="2786844" y="5429264"/>
            <a:ext cx="570710" cy="794"/>
          </a:xfrm>
          <a:prstGeom prst="line">
            <a:avLst/>
          </a:prstGeom>
        </p:spPr>
        <p:style>
          <a:lnRef idx="1">
            <a:schemeClr val="dk1"/>
          </a:lnRef>
          <a:fillRef idx="0">
            <a:schemeClr val="dk1"/>
          </a:fillRef>
          <a:effectRef idx="0">
            <a:schemeClr val="dk1"/>
          </a:effectRef>
          <a:fontRef idx="minor">
            <a:schemeClr val="tx1"/>
          </a:fontRef>
        </p:style>
      </p:cxnSp>
      <p:cxnSp>
        <p:nvCxnSpPr>
          <p:cNvPr id="9" name="Connettore 1 8"/>
          <p:cNvCxnSpPr/>
          <p:nvPr/>
        </p:nvCxnSpPr>
        <p:spPr>
          <a:xfrm>
            <a:off x="3071802" y="5715016"/>
            <a:ext cx="378621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Connettore 2 11"/>
          <p:cNvCxnSpPr/>
          <p:nvPr/>
        </p:nvCxnSpPr>
        <p:spPr>
          <a:xfrm rot="5400000" flipH="1" flipV="1">
            <a:off x="6501620" y="5357032"/>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par>
                                <p:cTn id="13" presetID="56" presetClass="entr" presetSubtype="0" fill="hold" nodeType="withEffect">
                                  <p:stCondLst>
                                    <p:cond delay="0"/>
                                  </p:stCondLst>
                                  <p:iterate type="lt">
                                    <p:tmPct val="10000"/>
                                  </p:iterate>
                                  <p:childTnLst>
                                    <p:set>
                                      <p:cBhvr>
                                        <p:cTn id="14" dur="1" fill="hold">
                                          <p:stCondLst>
                                            <p:cond delay="0"/>
                                          </p:stCondLst>
                                        </p:cTn>
                                        <p:tgtEl>
                                          <p:spTgt spid="20482"/>
                                        </p:tgtEl>
                                        <p:attrNameLst>
                                          <p:attrName>style.visibility</p:attrName>
                                        </p:attrNameLst>
                                      </p:cBhvr>
                                      <p:to>
                                        <p:strVal val="visible"/>
                                      </p:to>
                                    </p:set>
                                    <p:anim by="(-#ppt_w*2)" calcmode="lin" valueType="num">
                                      <p:cBhvr rctx="PPT">
                                        <p:cTn id="15" dur="500" autoRev="1" fill="hold">
                                          <p:stCondLst>
                                            <p:cond delay="0"/>
                                          </p:stCondLst>
                                        </p:cTn>
                                        <p:tgtEl>
                                          <p:spTgt spid="20482"/>
                                        </p:tgtEl>
                                        <p:attrNameLst>
                                          <p:attrName>ppt_w</p:attrName>
                                        </p:attrNameLst>
                                      </p:cBhvr>
                                    </p:anim>
                                    <p:anim by="(#ppt_w*0.50)" calcmode="lin" valueType="num">
                                      <p:cBhvr>
                                        <p:cTn id="16" dur="500" decel="50000" autoRev="1" fill="hold">
                                          <p:stCondLst>
                                            <p:cond delay="0"/>
                                          </p:stCondLst>
                                        </p:cTn>
                                        <p:tgtEl>
                                          <p:spTgt spid="20482"/>
                                        </p:tgtEl>
                                        <p:attrNameLst>
                                          <p:attrName>ppt_x</p:attrName>
                                        </p:attrNameLst>
                                      </p:cBhvr>
                                    </p:anim>
                                    <p:anim from="(-#ppt_h/2)" to="(#ppt_y)" calcmode="lin" valueType="num">
                                      <p:cBhvr>
                                        <p:cTn id="17" dur="1000" fill="hold">
                                          <p:stCondLst>
                                            <p:cond delay="0"/>
                                          </p:stCondLst>
                                        </p:cTn>
                                        <p:tgtEl>
                                          <p:spTgt spid="20482"/>
                                        </p:tgtEl>
                                        <p:attrNameLst>
                                          <p:attrName>ppt_y</p:attrName>
                                        </p:attrNameLst>
                                      </p:cBhvr>
                                    </p:anim>
                                    <p:animRot by="21600000">
                                      <p:cBhvr>
                                        <p:cTn id="18" dur="1000" fill="hold">
                                          <p:stCondLst>
                                            <p:cond delay="0"/>
                                          </p:stCondLst>
                                        </p:cTn>
                                        <p:tgtEl>
                                          <p:spTgt spid="2048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50000">
              <a:schemeClr val="accent1">
                <a:lumMod val="50000"/>
              </a:schemeClr>
            </a:gs>
            <a:gs pos="100000">
              <a:schemeClr val="accent4"/>
            </a:gs>
          </a:gsLst>
          <a:path path="circle">
            <a:fillToRect r="100000" b="100000"/>
          </a:path>
          <a:tileRect l="-100000" t="-100000"/>
        </a:gradFill>
        <a:effectLst/>
      </p:bgPr>
    </p:bg>
    <p:spTree>
      <p:nvGrpSpPr>
        <p:cNvPr id="1" name=""/>
        <p:cNvGrpSpPr/>
        <p:nvPr/>
      </p:nvGrpSpPr>
      <p:grpSpPr>
        <a:xfrm>
          <a:off x="0" y="0"/>
          <a:ext cx="0" cy="0"/>
          <a:chOff x="0" y="0"/>
          <a:chExt cx="0" cy="0"/>
        </a:xfrm>
      </p:grpSpPr>
      <p:graphicFrame>
        <p:nvGraphicFramePr>
          <p:cNvPr id="9" name="Segnaposto contenuto 8"/>
          <p:cNvGraphicFramePr>
            <a:graphicFrameLocks noGrp="1"/>
          </p:cNvGraphicFramePr>
          <p:nvPr>
            <p:ph sz="quarter" idx="4"/>
          </p:nvPr>
        </p:nvGraphicFramePr>
        <p:xfrm>
          <a:off x="4214779" y="642918"/>
          <a:ext cx="4929221" cy="4294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Documents and Settings\x\Desktop\Achy\NUOVO COMPITO A CASA\one-goal.jpg"/>
          <p:cNvPicPr>
            <a:picLocks noGrp="1" noChangeAspect="1" noChangeArrowheads="1"/>
          </p:cNvPicPr>
          <p:nvPr>
            <p:ph sz="quarter" idx="2"/>
          </p:nvPr>
        </p:nvPicPr>
        <p:blipFill>
          <a:blip r:embed="rId6"/>
          <a:srcRect/>
          <a:stretch>
            <a:fillRect/>
          </a:stretch>
        </p:blipFill>
        <p:spPr bwMode="auto">
          <a:xfrm>
            <a:off x="642910" y="3500438"/>
            <a:ext cx="4384698" cy="219234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Freccia curva 10"/>
          <p:cNvSpPr/>
          <p:nvPr/>
        </p:nvSpPr>
        <p:spPr>
          <a:xfrm>
            <a:off x="2357422" y="1928802"/>
            <a:ext cx="2071702" cy="1071570"/>
          </a:xfrm>
          <a:prstGeom prst="ben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t-IT">
              <a:solidFill>
                <a:schemeClr val="tx1"/>
              </a:solidFill>
            </a:endParaRPr>
          </a:p>
        </p:txBody>
      </p:sp>
      <p:sp>
        <p:nvSpPr>
          <p:cNvPr id="12" name="Freccia angolare in su 11"/>
          <p:cNvSpPr/>
          <p:nvPr/>
        </p:nvSpPr>
        <p:spPr>
          <a:xfrm>
            <a:off x="5286380" y="4714884"/>
            <a:ext cx="1643074" cy="571504"/>
          </a:xfrm>
          <a:prstGeom prst="bentUp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t-IT" dirty="0">
              <a:solidFill>
                <a:schemeClr val="bg2">
                  <a:lumMod val="10000"/>
                </a:schemeClr>
              </a:solidFill>
            </a:endParaRP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1"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
                                        <p:tgtEl>
                                          <p:spTgt spid="9"/>
                                        </p:tgtEl>
                                      </p:cBhvr>
                                    </p:animEffect>
                                    <p:anim calcmode="lin" valueType="num">
                                      <p:cBhvr>
                                        <p:cTn id="8" dur="400" fill="hold"/>
                                        <p:tgtEl>
                                          <p:spTgt spid="9"/>
                                        </p:tgtEl>
                                        <p:attrNameLst>
                                          <p:attrName>ppt_x</p:attrName>
                                        </p:attrNameLst>
                                      </p:cBhvr>
                                      <p:tavLst>
                                        <p:tav tm="0">
                                          <p:val>
                                            <p:strVal val="#ppt_x"/>
                                          </p:val>
                                        </p:tav>
                                        <p:tav tm="100000">
                                          <p:val>
                                            <p:strVal val="#ppt_x"/>
                                          </p:val>
                                        </p:tav>
                                      </p:tavLst>
                                    </p:anim>
                                    <p:anim calcmode="lin" valueType="num">
                                      <p:cBhvr>
                                        <p:cTn id="9" dur="400" fill="hold"/>
                                        <p:tgtEl>
                                          <p:spTgt spid="9"/>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38" presetClass="entr" presetSubtype="0" accel="50000" fill="hold" nodeType="withEffect">
                                  <p:stCondLst>
                                    <p:cond delay="0"/>
                                  </p:stCondLst>
                                  <p:iterate type="lt">
                                    <p:tmPct val="50000"/>
                                  </p:iterate>
                                  <p:childTnLst>
                                    <p:set>
                                      <p:cBhvr>
                                        <p:cTn id="13" dur="1" fill="hold">
                                          <p:stCondLst>
                                            <p:cond delay="0"/>
                                          </p:stCondLst>
                                        </p:cTn>
                                        <p:tgtEl>
                                          <p:spTgt spid="1026"/>
                                        </p:tgtEl>
                                        <p:attrNameLst>
                                          <p:attrName>style.visibility</p:attrName>
                                        </p:attrNameLst>
                                      </p:cBhvr>
                                      <p:to>
                                        <p:strVal val="visible"/>
                                      </p:to>
                                    </p:set>
                                    <p:set>
                                      <p:cBhvr>
                                        <p:cTn id="14" dur="455" fill="hold">
                                          <p:stCondLst>
                                            <p:cond delay="0"/>
                                          </p:stCondLst>
                                        </p:cTn>
                                        <p:tgtEl>
                                          <p:spTgt spid="1026"/>
                                        </p:tgtEl>
                                        <p:attrNameLst>
                                          <p:attrName>style.rotation</p:attrName>
                                        </p:attrNameLst>
                                      </p:cBhvr>
                                      <p:to>
                                        <p:strVal val="-45.0"/>
                                      </p:to>
                                    </p:set>
                                    <p:anim calcmode="lin" valueType="num">
                                      <p:cBhvr>
                                        <p:cTn id="15" dur="455" fill="hold">
                                          <p:stCondLst>
                                            <p:cond delay="455"/>
                                          </p:stCondLst>
                                        </p:cTn>
                                        <p:tgtEl>
                                          <p:spTgt spid="1026"/>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1026"/>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1026"/>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102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chemeClr val="accent1">
                <a:lumMod val="50000"/>
              </a:schemeClr>
            </a:gs>
            <a:gs pos="100000">
              <a:schemeClr val="accent4"/>
            </a:gs>
          </a:gsLst>
          <a:path path="circle">
            <a:fillToRect r="100000" b="100000"/>
          </a:path>
          <a:tileRect l="-100000" t="-100000"/>
        </a:gradFill>
        <a:effectLst/>
      </p:bgPr>
    </p:bg>
    <p:spTree>
      <p:nvGrpSpPr>
        <p:cNvPr id="1" name=""/>
        <p:cNvGrpSpPr/>
        <p:nvPr/>
      </p:nvGrpSpPr>
      <p:grpSpPr>
        <a:xfrm>
          <a:off x="0" y="0"/>
          <a:ext cx="0" cy="0"/>
          <a:chOff x="0" y="0"/>
          <a:chExt cx="0" cy="0"/>
        </a:xfrm>
      </p:grpSpPr>
      <p:graphicFrame>
        <p:nvGraphicFramePr>
          <p:cNvPr id="9" name="Segnaposto contenuto 8"/>
          <p:cNvGraphicFramePr>
            <a:graphicFrameLocks noGrp="1"/>
          </p:cNvGraphicFramePr>
          <p:nvPr>
            <p:ph sz="half" idx="2"/>
          </p:nvPr>
        </p:nvGraphicFramePr>
        <p:xfrm>
          <a:off x="3786182" y="530224"/>
          <a:ext cx="4900618" cy="5184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C:\Documents and Settings\x\Desktop\Achy\NUOVO COMPITO A CASA\jordans_queen_introduces_1goal_at_mobile_world_congress.jpg"/>
          <p:cNvPicPr>
            <a:picLocks noChangeAspect="1" noChangeArrowheads="1"/>
          </p:cNvPicPr>
          <p:nvPr/>
        </p:nvPicPr>
        <p:blipFill>
          <a:blip r:embed="rId6"/>
          <a:srcRect/>
          <a:stretch>
            <a:fillRect/>
          </a:stretch>
        </p:blipFill>
        <p:spPr bwMode="auto">
          <a:xfrm>
            <a:off x="1071538" y="1000108"/>
            <a:ext cx="3071819" cy="2730506"/>
          </a:xfrm>
          <a:prstGeom prst="flowChartAlternateProcess">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style.rotation</p:attrName>
                                        </p:attrNameLst>
                                      </p:cBhvr>
                                      <p:tavLst>
                                        <p:tav tm="0">
                                          <p:val>
                                            <p:fltVal val="720"/>
                                          </p:val>
                                        </p:tav>
                                        <p:tav tm="100000">
                                          <p:val>
                                            <p:fltVal val="0"/>
                                          </p:val>
                                        </p:tav>
                                      </p:tavLst>
                                    </p:anim>
                                    <p:anim calcmode="lin" valueType="num">
                                      <p:cBhvr>
                                        <p:cTn id="9" dur="1000" fill="hold"/>
                                        <p:tgtEl>
                                          <p:spTgt spid="9"/>
                                        </p:tgtEl>
                                        <p:attrNameLst>
                                          <p:attrName>ppt_h</p:attrName>
                                        </p:attrNameLst>
                                      </p:cBhvr>
                                      <p:tavLst>
                                        <p:tav tm="0">
                                          <p:val>
                                            <p:fltVal val="0"/>
                                          </p:val>
                                        </p:tav>
                                        <p:tav tm="100000">
                                          <p:val>
                                            <p:strVal val="#ppt_h"/>
                                          </p:val>
                                        </p:tav>
                                      </p:tavLst>
                                    </p:anim>
                                    <p:anim calcmode="lin" valueType="num">
                                      <p:cBhvr>
                                        <p:cTn id="10" dur="1000" fill="hold"/>
                                        <p:tgtEl>
                                          <p:spTgt spid="9"/>
                                        </p:tgtEl>
                                        <p:attrNameLst>
                                          <p:attrName>ppt_w</p:attrName>
                                        </p:attrNameLst>
                                      </p:cBhvr>
                                      <p:tavLst>
                                        <p:tav tm="0">
                                          <p:val>
                                            <p:fltVal val="0"/>
                                          </p:val>
                                        </p:tav>
                                        <p:tav tm="100000">
                                          <p:val>
                                            <p:strVal val="#ppt_w"/>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1000" fill="hold"/>
                                        <p:tgtEl>
                                          <p:spTgt spid="2050"/>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2050"/>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2050"/>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50000">
              <a:schemeClr val="accent2">
                <a:lumMod val="60000"/>
                <a:lumOff val="40000"/>
              </a:schemeClr>
            </a:gs>
            <a:gs pos="100000">
              <a:schemeClr val="accent2">
                <a:lumMod val="75000"/>
              </a:schemeClr>
            </a:gs>
          </a:gsLst>
          <a:path path="circle">
            <a:fillToRect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357166"/>
            <a:ext cx="8429684" cy="5572164"/>
          </a:xfrm>
          <a:blipFill>
            <a:blip r:embed="rId2"/>
            <a:tile tx="0" ty="0" sx="100000" sy="100000" flip="none" algn="tl"/>
          </a:blipFill>
          <a:effectLst>
            <a:glow rad="228600">
              <a:schemeClr val="accent3">
                <a:satMod val="175000"/>
                <a:alpha val="40000"/>
              </a:schemeClr>
            </a:glow>
          </a:effectLst>
        </p:spPr>
        <p:txBody>
          <a:bodyPr/>
          <a:lstStyle/>
          <a:p>
            <a:r>
              <a:rPr lang="en-US" sz="2000" dirty="0" smtClean="0">
                <a:solidFill>
                  <a:srgbClr val="002060"/>
                </a:solidFill>
                <a:latin typeface="Goudy Old Style" pitchFamily="18" charset="0"/>
              </a:rPr>
              <a:t>Players from all over the world are joining the effort including Rio Ferdinand, Thierry Henry, </a:t>
            </a:r>
            <a:r>
              <a:rPr lang="en-US" sz="2000" dirty="0" err="1" smtClean="0">
                <a:solidFill>
                  <a:srgbClr val="002060"/>
                </a:solidFill>
                <a:latin typeface="Goudy Old Style" pitchFamily="18" charset="0"/>
              </a:rPr>
              <a:t>Robinho</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Essien</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Mokoena</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Kanu</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Anelka</a:t>
            </a:r>
            <a:r>
              <a:rPr lang="en-US" sz="2000" dirty="0" smtClean="0">
                <a:solidFill>
                  <a:srgbClr val="002060"/>
                </a:solidFill>
                <a:latin typeface="Goudy Old Style" pitchFamily="18" charset="0"/>
              </a:rPr>
              <a:t>, Silvestre, James, </a:t>
            </a:r>
            <a:r>
              <a:rPr lang="en-US" sz="2000" dirty="0" err="1" smtClean="0">
                <a:solidFill>
                  <a:srgbClr val="002060"/>
                </a:solidFill>
                <a:latin typeface="Goudy Old Style" pitchFamily="18" charset="0"/>
              </a:rPr>
              <a:t>Kolo</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Toure</a:t>
            </a:r>
            <a:r>
              <a:rPr lang="en-US" sz="2000" dirty="0" smtClean="0">
                <a:solidFill>
                  <a:srgbClr val="002060"/>
                </a:solidFill>
                <a:latin typeface="Goudy Old Style" pitchFamily="18" charset="0"/>
              </a:rPr>
              <a:t>, Javier </a:t>
            </a:r>
            <a:r>
              <a:rPr lang="en-US" sz="2000" dirty="0" err="1" smtClean="0">
                <a:solidFill>
                  <a:srgbClr val="002060"/>
                </a:solidFill>
                <a:latin typeface="Goudy Old Style" pitchFamily="18" charset="0"/>
              </a:rPr>
              <a:t>Zanetti</a:t>
            </a:r>
            <a:r>
              <a:rPr lang="en-US" sz="2000" dirty="0" smtClean="0">
                <a:solidFill>
                  <a:srgbClr val="002060"/>
                </a:solidFill>
                <a:latin typeface="Goudy Old Style" pitchFamily="18" charset="0"/>
              </a:rPr>
              <a:t>, Ivan Cordoba, Michael Owen and Mia Hamm, </a:t>
            </a:r>
            <a:r>
              <a:rPr lang="en-US" sz="2000" dirty="0" err="1" smtClean="0">
                <a:solidFill>
                  <a:srgbClr val="002060"/>
                </a:solidFill>
                <a:latin typeface="Goudy Old Style" pitchFamily="18" charset="0"/>
              </a:rPr>
              <a:t>Desailly</a:t>
            </a:r>
            <a:r>
              <a:rPr lang="en-US" sz="2000" dirty="0" smtClean="0">
                <a:solidFill>
                  <a:srgbClr val="002060"/>
                </a:solidFill>
                <a:latin typeface="Goudy Old Style" pitchFamily="18" charset="0"/>
              </a:rPr>
              <a:t>, </a:t>
            </a:r>
            <a:r>
              <a:rPr lang="en-US" sz="2000" dirty="0" err="1" smtClean="0">
                <a:solidFill>
                  <a:srgbClr val="002060"/>
                </a:solidFill>
                <a:latin typeface="Goudy Old Style" pitchFamily="18" charset="0"/>
              </a:rPr>
              <a:t>Weah</a:t>
            </a:r>
            <a:r>
              <a:rPr lang="en-US" sz="2000" dirty="0" smtClean="0">
                <a:solidFill>
                  <a:srgbClr val="002060"/>
                </a:solidFill>
                <a:latin typeface="Goudy Old Style" pitchFamily="18" charset="0"/>
              </a:rPr>
              <a:t> and </a:t>
            </a:r>
            <a:r>
              <a:rPr lang="en-US" sz="2000" dirty="0" err="1" smtClean="0">
                <a:solidFill>
                  <a:srgbClr val="002060"/>
                </a:solidFill>
                <a:latin typeface="Goudy Old Style" pitchFamily="18" charset="0"/>
              </a:rPr>
              <a:t>Milla</a:t>
            </a:r>
            <a:r>
              <a:rPr lang="en-US" sz="2000" dirty="0" smtClean="0">
                <a:solidFill>
                  <a:srgbClr val="002060"/>
                </a:solidFill>
                <a:latin typeface="Goudy Old Style" pitchFamily="18" charset="0"/>
              </a:rPr>
              <a:t>. Today’s event was hosted by England football legend Gary </a:t>
            </a:r>
            <a:r>
              <a:rPr lang="en-US" sz="2000" dirty="0" err="1" smtClean="0">
                <a:solidFill>
                  <a:srgbClr val="002060"/>
                </a:solidFill>
                <a:latin typeface="Goudy Old Style" pitchFamily="18" charset="0"/>
              </a:rPr>
              <a:t>Lineker</a:t>
            </a:r>
            <a:r>
              <a:rPr lang="en-US" sz="2000" dirty="0" smtClean="0">
                <a:solidFill>
                  <a:srgbClr val="002060"/>
                </a:solidFill>
                <a:latin typeface="Goudy Old Style" pitchFamily="18" charset="0"/>
              </a:rPr>
              <a:t>. </a:t>
            </a:r>
            <a:r>
              <a:rPr lang="en-US" dirty="0" smtClean="0">
                <a:solidFill>
                  <a:schemeClr val="accent6">
                    <a:lumMod val="75000"/>
                  </a:schemeClr>
                </a:solidFill>
                <a:latin typeface="Goudy Old Style" pitchFamily="18" charset="0"/>
              </a:rPr>
              <a:t/>
            </a:r>
            <a:br>
              <a:rPr lang="en-US" dirty="0" smtClean="0">
                <a:solidFill>
                  <a:schemeClr val="accent6">
                    <a:lumMod val="75000"/>
                  </a:schemeClr>
                </a:solidFill>
                <a:latin typeface="Goudy Old Style" pitchFamily="18" charset="0"/>
              </a:rPr>
            </a:br>
            <a:endParaRPr lang="it-IT" dirty="0">
              <a:solidFill>
                <a:schemeClr val="accent6">
                  <a:lumMod val="75000"/>
                </a:schemeClr>
              </a:solidFill>
              <a:latin typeface="Goudy Old Style" pitchFamily="18" charset="0"/>
            </a:endParaRPr>
          </a:p>
        </p:txBody>
      </p:sp>
      <p:pic>
        <p:nvPicPr>
          <p:cNvPr id="19459" name="Picture 3" descr="C:\Documents and Settings\x\Desktop\Achy\NUOVO COMPITO A CASA\imagesCAUF7M98.jpg"/>
          <p:cNvPicPr>
            <a:picLocks noChangeAspect="1" noChangeArrowheads="1"/>
          </p:cNvPicPr>
          <p:nvPr/>
        </p:nvPicPr>
        <p:blipFill>
          <a:blip r:embed="rId3"/>
          <a:srcRect/>
          <a:stretch>
            <a:fillRect/>
          </a:stretch>
        </p:blipFill>
        <p:spPr bwMode="auto">
          <a:xfrm>
            <a:off x="1500166" y="2928934"/>
            <a:ext cx="2619375" cy="1743075"/>
          </a:xfrm>
          <a:prstGeom prst="rect">
            <a:avLst/>
          </a:prstGeom>
          <a:ln w="127000" cap="rnd">
            <a:solidFill>
              <a:srgbClr val="FFFFFF"/>
            </a:solidFill>
          </a:ln>
          <a:effectLst>
            <a:glow rad="228600">
              <a:schemeClr val="accent1">
                <a:satMod val="175000"/>
                <a:alpha val="40000"/>
              </a:schemeClr>
            </a:glow>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prst="slope"/>
            <a:contourClr>
              <a:srgbClr val="C0C0C0"/>
            </a:contourClr>
          </a:sp3d>
        </p:spPr>
      </p:pic>
      <p:cxnSp>
        <p:nvCxnSpPr>
          <p:cNvPr id="9" name="Connettore 2 8"/>
          <p:cNvCxnSpPr/>
          <p:nvPr/>
        </p:nvCxnSpPr>
        <p:spPr>
          <a:xfrm rot="5400000" flipH="1" flipV="1">
            <a:off x="4429124" y="1857364"/>
            <a:ext cx="1285884" cy="1000132"/>
          </a:xfrm>
          <a:prstGeom prst="straightConnector1">
            <a:avLst/>
          </a:prstGeom>
          <a:ln>
            <a:tailEnd type="arrow"/>
          </a:ln>
          <a:effectLst>
            <a:glow rad="228600">
              <a:schemeClr val="accent2">
                <a:satMod val="175000"/>
                <a:alpha val="40000"/>
              </a:schemeClr>
            </a:glow>
            <a:outerShdw blurRad="65500" dist="38100" dir="5400000" rotWithShape="0">
              <a:srgbClr val="000000">
                <a:alpha val="40000"/>
              </a:srgbClr>
            </a:outerShdw>
          </a:effectLst>
        </p:spPr>
        <p:style>
          <a:lnRef idx="3">
            <a:schemeClr val="accent3"/>
          </a:lnRef>
          <a:fillRef idx="0">
            <a:schemeClr val="accent3"/>
          </a:fillRef>
          <a:effectRef idx="2">
            <a:schemeClr val="accent3"/>
          </a:effectRef>
          <a:fontRef idx="minor">
            <a:schemeClr val="tx1"/>
          </a:fontRef>
        </p:style>
      </p:cxnSp>
      <p:sp>
        <p:nvSpPr>
          <p:cNvPr id="13" name="Rettangolo 12"/>
          <p:cNvSpPr/>
          <p:nvPr/>
        </p:nvSpPr>
        <p:spPr>
          <a:xfrm>
            <a:off x="1071538" y="4857760"/>
            <a:ext cx="7143800" cy="1200329"/>
          </a:xfrm>
          <a:prstGeom prst="rect">
            <a:avLst/>
          </a:prstGeom>
        </p:spPr>
        <p:txBody>
          <a:bodyPr wrap="square">
            <a:spAutoFit/>
          </a:bodyPr>
          <a:lstStyle/>
          <a:p>
            <a:r>
              <a:rPr lang="en-US" dirty="0" smtClean="0">
                <a:solidFill>
                  <a:srgbClr val="002060"/>
                </a:solidFill>
                <a:latin typeface="Baskerville Old Face" pitchFamily="18" charset="0"/>
              </a:rPr>
              <a:t>In addition to FIFA’s support, </a:t>
            </a:r>
            <a:r>
              <a:rPr lang="en-US" dirty="0" err="1" smtClean="0">
                <a:solidFill>
                  <a:srgbClr val="002060"/>
                </a:solidFill>
                <a:latin typeface="Baskerville Old Face" pitchFamily="18" charset="0"/>
              </a:rPr>
              <a:t>Geldof</a:t>
            </a:r>
            <a:r>
              <a:rPr lang="en-US" dirty="0" smtClean="0">
                <a:solidFill>
                  <a:srgbClr val="002060"/>
                </a:solidFill>
                <a:latin typeface="Baskerville Old Face" pitchFamily="18" charset="0"/>
              </a:rPr>
              <a:t>, Bono, Spacey, Rowland and organizations Global Campaign for Education, Comic Relief and the One Campaign have promised their commitment.  </a:t>
            </a:r>
            <a:br>
              <a:rPr lang="en-US" dirty="0" smtClean="0">
                <a:solidFill>
                  <a:srgbClr val="002060"/>
                </a:solidFill>
                <a:latin typeface="Baskerville Old Face" pitchFamily="18" charset="0"/>
              </a:rPr>
            </a:br>
            <a:endParaRPr lang="it-IT" dirty="0">
              <a:solidFill>
                <a:srgbClr val="002060"/>
              </a:solidFill>
            </a:endParaRPr>
          </a:p>
        </p:txBody>
      </p:sp>
    </p:spTree>
  </p:cSld>
  <p:clrMapOvr>
    <a:masterClrMapping/>
  </p:clrMapOvr>
  <p:transition spd="med">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wipe(down)">
                                      <p:cBhvr>
                                        <p:cTn id="7" dur="580">
                                          <p:stCondLst>
                                            <p:cond delay="0"/>
                                          </p:stCondLst>
                                        </p:cTn>
                                        <p:tgtEl>
                                          <p:spTgt spid="19459"/>
                                        </p:tgtEl>
                                      </p:cBhvr>
                                    </p:animEffect>
                                    <p:anim calcmode="lin" valueType="num">
                                      <p:cBhvr>
                                        <p:cTn id="8" dur="1822" tmFilter="0,0; 0.14,0.36; 0.43,0.73; 0.71,0.91; 1.0,1.0">
                                          <p:stCondLst>
                                            <p:cond delay="0"/>
                                          </p:stCondLst>
                                        </p:cTn>
                                        <p:tgtEl>
                                          <p:spTgt spid="1945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45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45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45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459"/>
                                        </p:tgtEl>
                                        <p:attrNameLst>
                                          <p:attrName>ppt_y</p:attrName>
                                        </p:attrNameLst>
                                      </p:cBhvr>
                                      <p:tavLst>
                                        <p:tav tm="0" fmla="#ppt_y-sin(pi*$)/81">
                                          <p:val>
                                            <p:fltVal val="0"/>
                                          </p:val>
                                        </p:tav>
                                        <p:tav tm="100000">
                                          <p:val>
                                            <p:fltVal val="1"/>
                                          </p:val>
                                        </p:tav>
                                      </p:tavLst>
                                    </p:anim>
                                    <p:animScale>
                                      <p:cBhvr>
                                        <p:cTn id="13" dur="26">
                                          <p:stCondLst>
                                            <p:cond delay="650"/>
                                          </p:stCondLst>
                                        </p:cTn>
                                        <p:tgtEl>
                                          <p:spTgt spid="19459"/>
                                        </p:tgtEl>
                                      </p:cBhvr>
                                      <p:to x="100000" y="60000"/>
                                    </p:animScale>
                                    <p:animScale>
                                      <p:cBhvr>
                                        <p:cTn id="14" dur="166" decel="50000">
                                          <p:stCondLst>
                                            <p:cond delay="676"/>
                                          </p:stCondLst>
                                        </p:cTn>
                                        <p:tgtEl>
                                          <p:spTgt spid="19459"/>
                                        </p:tgtEl>
                                      </p:cBhvr>
                                      <p:to x="100000" y="100000"/>
                                    </p:animScale>
                                    <p:animScale>
                                      <p:cBhvr>
                                        <p:cTn id="15" dur="26">
                                          <p:stCondLst>
                                            <p:cond delay="1312"/>
                                          </p:stCondLst>
                                        </p:cTn>
                                        <p:tgtEl>
                                          <p:spTgt spid="19459"/>
                                        </p:tgtEl>
                                      </p:cBhvr>
                                      <p:to x="100000" y="80000"/>
                                    </p:animScale>
                                    <p:animScale>
                                      <p:cBhvr>
                                        <p:cTn id="16" dur="166" decel="50000">
                                          <p:stCondLst>
                                            <p:cond delay="1338"/>
                                          </p:stCondLst>
                                        </p:cTn>
                                        <p:tgtEl>
                                          <p:spTgt spid="19459"/>
                                        </p:tgtEl>
                                      </p:cBhvr>
                                      <p:to x="100000" y="100000"/>
                                    </p:animScale>
                                    <p:animScale>
                                      <p:cBhvr>
                                        <p:cTn id="17" dur="26">
                                          <p:stCondLst>
                                            <p:cond delay="1642"/>
                                          </p:stCondLst>
                                        </p:cTn>
                                        <p:tgtEl>
                                          <p:spTgt spid="19459"/>
                                        </p:tgtEl>
                                      </p:cBhvr>
                                      <p:to x="100000" y="90000"/>
                                    </p:animScale>
                                    <p:animScale>
                                      <p:cBhvr>
                                        <p:cTn id="18" dur="166" decel="50000">
                                          <p:stCondLst>
                                            <p:cond delay="1668"/>
                                          </p:stCondLst>
                                        </p:cTn>
                                        <p:tgtEl>
                                          <p:spTgt spid="19459"/>
                                        </p:tgtEl>
                                      </p:cBhvr>
                                      <p:to x="100000" y="100000"/>
                                    </p:animScale>
                                    <p:animScale>
                                      <p:cBhvr>
                                        <p:cTn id="19" dur="26">
                                          <p:stCondLst>
                                            <p:cond delay="1808"/>
                                          </p:stCondLst>
                                        </p:cTn>
                                        <p:tgtEl>
                                          <p:spTgt spid="19459"/>
                                        </p:tgtEl>
                                      </p:cBhvr>
                                      <p:to x="100000" y="95000"/>
                                    </p:animScale>
                                    <p:animScale>
                                      <p:cBhvr>
                                        <p:cTn id="20" dur="166" decel="50000">
                                          <p:stCondLst>
                                            <p:cond delay="1834"/>
                                          </p:stCondLst>
                                        </p:cTn>
                                        <p:tgtEl>
                                          <p:spTgt spid="19459"/>
                                        </p:tgtEl>
                                      </p:cBhvr>
                                      <p:to x="100000" y="100000"/>
                                    </p:animScale>
                                  </p:childTnLst>
                                </p:cTn>
                              </p:par>
                              <p:par>
                                <p:cTn id="21" presetID="24"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to="" calcmode="lin" valueType="num">
                                      <p:cBhvr>
                                        <p:cTn id="23"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50000">
              <a:schemeClr val="accent2">
                <a:lumMod val="60000"/>
                <a:lumOff val="40000"/>
              </a:schemeClr>
            </a:gs>
            <a:gs pos="100000">
              <a:schemeClr val="accent5">
                <a:lumMod val="50000"/>
              </a:schemeClr>
            </a:gs>
          </a:gsLst>
          <a:path path="circle">
            <a:fillToRect r="100000" b="100000"/>
          </a:path>
        </a:gradFill>
        <a:effectLst/>
      </p:bgPr>
    </p:bg>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503238" y="571500"/>
          <a:ext cx="8140700" cy="5357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1"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1">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125</TotalTime>
  <Words>438</Words>
  <Application>Microsoft Office PowerPoint</Application>
  <PresentationFormat>Presentazione su schermo (4:3)</PresentationFormat>
  <Paragraphs>17</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Astro</vt:lpstr>
      <vt:lpstr>THE BIG READ</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CREATED BY : Achiropita Acri III ° 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READ</dc:title>
  <dc:creator>sommario</dc:creator>
  <cp:lastModifiedBy>sommario</cp:lastModifiedBy>
  <cp:revision>14</cp:revision>
  <dcterms:created xsi:type="dcterms:W3CDTF">2011-10-27T16:24:40Z</dcterms:created>
  <dcterms:modified xsi:type="dcterms:W3CDTF">2011-10-28T15:17:27Z</dcterms:modified>
</cp:coreProperties>
</file>