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Default Extension="wav" ContentType="audio/wav"/>
  <Override PartName="/ppt/diagrams/layout6.xml" ContentType="application/vnd.openxmlformats-officedocument.drawingml.diagram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4.xml" ContentType="application/vnd.openxmlformats-officedocument.drawingml.diagramLayout+xml"/>
  <Override PartName="/ppt/diagrams/layout5.xml" ContentType="application/vnd.openxmlformats-officedocument.drawingml.diagramLayout+xml"/>
  <Override PartName="/ppt/diagrams/data6.xml" ContentType="application/vnd.openxmlformats-officedocument.drawingml.diagramData+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3.xml" ContentType="application/vnd.openxmlformats-officedocument.drawingml.diagramLayout+xml"/>
  <Override PartName="/ppt/diagrams/data4.xml" ContentType="application/vnd.openxmlformats-officedocument.drawingml.diagramData+xml"/>
  <Override PartName="/ppt/diagrams/data5.xml" ContentType="application/vnd.openxmlformats-officedocument.drawingml.diagramData+xml"/>
  <Default Extension="gif" ContentType="image/gif"/>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diagrams/colors5.xml" ContentType="application/vnd.openxmlformats-officedocument.drawingml.diagramColors+xml"/>
  <Override PartName="/ppt/diagrams/colors6.xml" ContentType="application/vnd.openxmlformats-officedocument.drawingml.diagramColor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ppt/diagrams/colors4.xml" ContentType="application/vnd.openxmlformats-officedocument.drawingml.diagramColors+xml"/>
  <Override PartName="/ppt/diagrams/quickStyle6.xml" ContentType="application/vnd.openxmlformats-officedocument.drawingml.diagramStyl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diagrams/colors2.xml" ContentType="application/vnd.openxmlformats-officedocument.drawingml.diagramColors+xml"/>
  <Override PartName="/ppt/diagrams/quickStyle5.xml" ContentType="application/vnd.openxmlformats-officedocument.drawingml.diagramStyle+xml"/>
  <Default Extension="png" ContentType="image/png"/>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diagrams/quickStyle3.xml" ContentType="application/vnd.openxmlformats-officedocument.drawingml.diagramStyle+xml"/>
  <Override PartName="/ppt/slides/slide1.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9" r:id="rId4"/>
    <p:sldId id="258" r:id="rId5"/>
    <p:sldId id="263" r:id="rId6"/>
    <p:sldId id="260" r:id="rId7"/>
    <p:sldId id="261" r:id="rId8"/>
    <p:sldId id="262" r:id="rId9"/>
    <p:sldId id="264" r:id="rId10"/>
    <p:sldId id="265" r:id="rId11"/>
    <p:sldId id="266" r:id="rId12"/>
    <p:sldId id="267" r:id="rId13"/>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0" d="100"/>
          <a:sy n="70" d="100"/>
        </p:scale>
        <p:origin x="-522" y="66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_rels/data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image" Target="../media/image7.jpeg"/></Relationships>
</file>

<file path=ppt/diagrams/_rels/data2.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image" Target="../media/image10.jpeg"/></Relationships>
</file>

<file path=ppt/diagrams/_rels/data5.xml.rels><?xml version="1.0" encoding="UTF-8" standalone="yes"?>
<Relationships xmlns="http://schemas.openxmlformats.org/package/2006/relationships"><Relationship Id="rId1" Type="http://schemas.openxmlformats.org/officeDocument/2006/relationships/image" Target="../media/image16.gif"/></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8223758-3C41-4F0B-8DF9-DEEBC65DDFD5}" type="doc">
      <dgm:prSet loTypeId="urn:microsoft.com/office/officeart/2005/8/layout/vList4" loCatId="list" qsTypeId="urn:microsoft.com/office/officeart/2005/8/quickstyle/3d9" qsCatId="3D" csTypeId="urn:microsoft.com/office/officeart/2005/8/colors/accent1_2" csCatId="accent1" phldr="1"/>
      <dgm:spPr/>
      <dgm:t>
        <a:bodyPr/>
        <a:lstStyle/>
        <a:p>
          <a:endParaRPr lang="it-IT"/>
        </a:p>
      </dgm:t>
    </dgm:pt>
    <dgm:pt modelId="{41734413-8EC9-43A9-9FE3-182CD01B6B0C}">
      <dgm:prSet/>
      <dgm:spPr/>
      <dgm:t>
        <a:bodyPr/>
        <a:lstStyle/>
        <a:p>
          <a:r>
            <a:rPr lang="en-US" dirty="0" smtClean="0"/>
            <a:t>The objectives of the Big Read are the right to education for all.</a:t>
          </a:r>
          <a:endParaRPr lang="it-IT" dirty="0"/>
        </a:p>
      </dgm:t>
    </dgm:pt>
    <dgm:pt modelId="{7E0F3772-A1CC-4170-8C12-94E022A7D07F}" type="parTrans" cxnId="{6CD4D8DA-8E28-456C-B1AC-82737FC587ED}">
      <dgm:prSet/>
      <dgm:spPr/>
      <dgm:t>
        <a:bodyPr/>
        <a:lstStyle/>
        <a:p>
          <a:endParaRPr lang="it-IT"/>
        </a:p>
      </dgm:t>
    </dgm:pt>
    <dgm:pt modelId="{D20E69A6-8D0C-46BD-A273-4087FE2A3552}" type="sibTrans" cxnId="{6CD4D8DA-8E28-456C-B1AC-82737FC587ED}">
      <dgm:prSet/>
      <dgm:spPr/>
      <dgm:t>
        <a:bodyPr/>
        <a:lstStyle/>
        <a:p>
          <a:endParaRPr lang="it-IT"/>
        </a:p>
      </dgm:t>
    </dgm:pt>
    <dgm:pt modelId="{D20AB7FC-5E9A-4619-8691-79461C098952}">
      <dgm:prSet/>
      <dgm:spPr/>
      <dgm:t>
        <a:bodyPr/>
        <a:lstStyle/>
        <a:p>
          <a:r>
            <a:rPr lang="en-US" dirty="0" smtClean="0"/>
            <a:t>In fact, in the world, 776 million adults lack literacy skills, 75 million children are out of school and so they can’t read and write and millions more leave school early without acquiring basic literacy and numeracy skills.</a:t>
          </a:r>
          <a:endParaRPr lang="it-IT" dirty="0"/>
        </a:p>
      </dgm:t>
    </dgm:pt>
    <dgm:pt modelId="{3D8FF9B1-5AD2-44F4-B1A9-43E677D84DA0}" type="parTrans" cxnId="{318F0D3C-3071-4F79-B6C6-7AF5B72D7BBA}">
      <dgm:prSet/>
      <dgm:spPr/>
      <dgm:t>
        <a:bodyPr/>
        <a:lstStyle/>
        <a:p>
          <a:endParaRPr lang="it-IT"/>
        </a:p>
      </dgm:t>
    </dgm:pt>
    <dgm:pt modelId="{43097899-61D1-4E7C-B9BC-A39F731CA584}" type="sibTrans" cxnId="{318F0D3C-3071-4F79-B6C6-7AF5B72D7BBA}">
      <dgm:prSet/>
      <dgm:spPr/>
      <dgm:t>
        <a:bodyPr/>
        <a:lstStyle/>
        <a:p>
          <a:endParaRPr lang="it-IT"/>
        </a:p>
      </dgm:t>
    </dgm:pt>
    <dgm:pt modelId="{E87F49B0-D702-4CC0-BC1E-86EE0E535E89}" type="pres">
      <dgm:prSet presAssocID="{08223758-3C41-4F0B-8DF9-DEEBC65DDFD5}" presName="linear" presStyleCnt="0">
        <dgm:presLayoutVars>
          <dgm:dir/>
          <dgm:resizeHandles val="exact"/>
        </dgm:presLayoutVars>
      </dgm:prSet>
      <dgm:spPr/>
    </dgm:pt>
    <dgm:pt modelId="{98ACFC20-7B24-4CA0-9F25-3C0D752CC670}" type="pres">
      <dgm:prSet presAssocID="{41734413-8EC9-43A9-9FE3-182CD01B6B0C}" presName="comp" presStyleCnt="0"/>
      <dgm:spPr/>
    </dgm:pt>
    <dgm:pt modelId="{9F3BC83D-FCC1-4999-91DA-FEF53762031B}" type="pres">
      <dgm:prSet presAssocID="{41734413-8EC9-43A9-9FE3-182CD01B6B0C}" presName="box" presStyleLbl="node1" presStyleIdx="0" presStyleCnt="2"/>
      <dgm:spPr/>
    </dgm:pt>
    <dgm:pt modelId="{B578D974-43FB-4350-A68B-5D98E8565B58}" type="pres">
      <dgm:prSet presAssocID="{41734413-8EC9-43A9-9FE3-182CD01B6B0C}" presName="img" presStyleLbl="fgImgPlace1" presStyleIdx="0" presStyleCnt="2"/>
      <dgm:spPr>
        <a:blipFill rotWithShape="0">
          <a:blip xmlns:r="http://schemas.openxmlformats.org/officeDocument/2006/relationships" r:embed="rId1"/>
          <a:stretch>
            <a:fillRect/>
          </a:stretch>
        </a:blipFill>
      </dgm:spPr>
    </dgm:pt>
    <dgm:pt modelId="{9ADC8DD4-D648-49E9-B860-507439E14601}" type="pres">
      <dgm:prSet presAssocID="{41734413-8EC9-43A9-9FE3-182CD01B6B0C}" presName="text" presStyleLbl="node1" presStyleIdx="0" presStyleCnt="2">
        <dgm:presLayoutVars>
          <dgm:bulletEnabled val="1"/>
        </dgm:presLayoutVars>
      </dgm:prSet>
      <dgm:spPr/>
    </dgm:pt>
    <dgm:pt modelId="{D950C4F2-A158-442D-83B9-213BA9B4B30E}" type="pres">
      <dgm:prSet presAssocID="{D20E69A6-8D0C-46BD-A273-4087FE2A3552}" presName="spacer" presStyleCnt="0"/>
      <dgm:spPr/>
    </dgm:pt>
    <dgm:pt modelId="{56049609-FAE1-4DE8-ABAA-8F708A07F2C0}" type="pres">
      <dgm:prSet presAssocID="{D20AB7FC-5E9A-4619-8691-79461C098952}" presName="comp" presStyleCnt="0"/>
      <dgm:spPr/>
    </dgm:pt>
    <dgm:pt modelId="{F8C842B6-ED61-4B2E-B5CA-B9696F18C145}" type="pres">
      <dgm:prSet presAssocID="{D20AB7FC-5E9A-4619-8691-79461C098952}" presName="box" presStyleLbl="node1" presStyleIdx="1" presStyleCnt="2"/>
      <dgm:spPr/>
    </dgm:pt>
    <dgm:pt modelId="{E7BB2BBD-F62D-4B6C-91E5-870EDCCEEC26}" type="pres">
      <dgm:prSet presAssocID="{D20AB7FC-5E9A-4619-8691-79461C098952}" presName="img" presStyleLbl="fgImgPlace1" presStyleIdx="1" presStyleCnt="2"/>
      <dgm:spPr>
        <a:blipFill rotWithShape="0">
          <a:blip xmlns:r="http://schemas.openxmlformats.org/officeDocument/2006/relationships" r:embed="rId2"/>
          <a:stretch>
            <a:fillRect/>
          </a:stretch>
        </a:blipFill>
      </dgm:spPr>
    </dgm:pt>
    <dgm:pt modelId="{963C4D25-0387-4248-B575-8BE509401AFA}" type="pres">
      <dgm:prSet presAssocID="{D20AB7FC-5E9A-4619-8691-79461C098952}" presName="text" presStyleLbl="node1" presStyleIdx="1" presStyleCnt="2">
        <dgm:presLayoutVars>
          <dgm:bulletEnabled val="1"/>
        </dgm:presLayoutVars>
      </dgm:prSet>
      <dgm:spPr/>
    </dgm:pt>
  </dgm:ptLst>
  <dgm:cxnLst>
    <dgm:cxn modelId="{047E9254-05F8-422C-A5CA-CA2FC8AA609B}" type="presOf" srcId="{41734413-8EC9-43A9-9FE3-182CD01B6B0C}" destId="{9ADC8DD4-D648-49E9-B860-507439E14601}" srcOrd="1" destOrd="0" presId="urn:microsoft.com/office/officeart/2005/8/layout/vList4"/>
    <dgm:cxn modelId="{0E75BB38-47BE-4217-9453-840B2B54DBAD}" type="presOf" srcId="{D20AB7FC-5E9A-4619-8691-79461C098952}" destId="{963C4D25-0387-4248-B575-8BE509401AFA}" srcOrd="1" destOrd="0" presId="urn:microsoft.com/office/officeart/2005/8/layout/vList4"/>
    <dgm:cxn modelId="{C3C17DEE-D278-40BA-BB0B-342430E48F0A}" type="presOf" srcId="{08223758-3C41-4F0B-8DF9-DEEBC65DDFD5}" destId="{E87F49B0-D702-4CC0-BC1E-86EE0E535E89}" srcOrd="0" destOrd="0" presId="urn:microsoft.com/office/officeart/2005/8/layout/vList4"/>
    <dgm:cxn modelId="{CF1D0C35-83BA-4893-B993-1A1493F605EE}" type="presOf" srcId="{D20AB7FC-5E9A-4619-8691-79461C098952}" destId="{F8C842B6-ED61-4B2E-B5CA-B9696F18C145}" srcOrd="0" destOrd="0" presId="urn:microsoft.com/office/officeart/2005/8/layout/vList4"/>
    <dgm:cxn modelId="{6CD4D8DA-8E28-456C-B1AC-82737FC587ED}" srcId="{08223758-3C41-4F0B-8DF9-DEEBC65DDFD5}" destId="{41734413-8EC9-43A9-9FE3-182CD01B6B0C}" srcOrd="0" destOrd="0" parTransId="{7E0F3772-A1CC-4170-8C12-94E022A7D07F}" sibTransId="{D20E69A6-8D0C-46BD-A273-4087FE2A3552}"/>
    <dgm:cxn modelId="{FB18C4FB-A034-4E24-8776-3E515B5407D3}" type="presOf" srcId="{41734413-8EC9-43A9-9FE3-182CD01B6B0C}" destId="{9F3BC83D-FCC1-4999-91DA-FEF53762031B}" srcOrd="0" destOrd="0" presId="urn:microsoft.com/office/officeart/2005/8/layout/vList4"/>
    <dgm:cxn modelId="{318F0D3C-3071-4F79-B6C6-7AF5B72D7BBA}" srcId="{08223758-3C41-4F0B-8DF9-DEEBC65DDFD5}" destId="{D20AB7FC-5E9A-4619-8691-79461C098952}" srcOrd="1" destOrd="0" parTransId="{3D8FF9B1-5AD2-44F4-B1A9-43E677D84DA0}" sibTransId="{43097899-61D1-4E7C-B9BC-A39F731CA584}"/>
    <dgm:cxn modelId="{D7661C09-D67F-4D26-9611-44B9444F8583}" type="presParOf" srcId="{E87F49B0-D702-4CC0-BC1E-86EE0E535E89}" destId="{98ACFC20-7B24-4CA0-9F25-3C0D752CC670}" srcOrd="0" destOrd="0" presId="urn:microsoft.com/office/officeart/2005/8/layout/vList4"/>
    <dgm:cxn modelId="{9E362630-9EAC-4B82-9963-644443AC56FB}" type="presParOf" srcId="{98ACFC20-7B24-4CA0-9F25-3C0D752CC670}" destId="{9F3BC83D-FCC1-4999-91DA-FEF53762031B}" srcOrd="0" destOrd="0" presId="urn:microsoft.com/office/officeart/2005/8/layout/vList4"/>
    <dgm:cxn modelId="{80D12B84-BFC3-46FE-8497-BA1BA9A6C0A9}" type="presParOf" srcId="{98ACFC20-7B24-4CA0-9F25-3C0D752CC670}" destId="{B578D974-43FB-4350-A68B-5D98E8565B58}" srcOrd="1" destOrd="0" presId="urn:microsoft.com/office/officeart/2005/8/layout/vList4"/>
    <dgm:cxn modelId="{01C34455-C72F-4D6F-B0AB-730EE1022FFA}" type="presParOf" srcId="{98ACFC20-7B24-4CA0-9F25-3C0D752CC670}" destId="{9ADC8DD4-D648-49E9-B860-507439E14601}" srcOrd="2" destOrd="0" presId="urn:microsoft.com/office/officeart/2005/8/layout/vList4"/>
    <dgm:cxn modelId="{42257700-0302-4842-9228-1C78652CD80E}" type="presParOf" srcId="{E87F49B0-D702-4CC0-BC1E-86EE0E535E89}" destId="{D950C4F2-A158-442D-83B9-213BA9B4B30E}" srcOrd="1" destOrd="0" presId="urn:microsoft.com/office/officeart/2005/8/layout/vList4"/>
    <dgm:cxn modelId="{92F18E4E-8C45-4871-9225-EC02E29C94B2}" type="presParOf" srcId="{E87F49B0-D702-4CC0-BC1E-86EE0E535E89}" destId="{56049609-FAE1-4DE8-ABAA-8F708A07F2C0}" srcOrd="2" destOrd="0" presId="urn:microsoft.com/office/officeart/2005/8/layout/vList4"/>
    <dgm:cxn modelId="{9E522F42-94B3-4DE6-96FB-104F5D93F876}" type="presParOf" srcId="{56049609-FAE1-4DE8-ABAA-8F708A07F2C0}" destId="{F8C842B6-ED61-4B2E-B5CA-B9696F18C145}" srcOrd="0" destOrd="0" presId="urn:microsoft.com/office/officeart/2005/8/layout/vList4"/>
    <dgm:cxn modelId="{778DF112-415C-4194-B6A5-640170FBBDF0}" type="presParOf" srcId="{56049609-FAE1-4DE8-ABAA-8F708A07F2C0}" destId="{E7BB2BBD-F62D-4B6C-91E5-870EDCCEEC26}" srcOrd="1" destOrd="0" presId="urn:microsoft.com/office/officeart/2005/8/layout/vList4"/>
    <dgm:cxn modelId="{F019E9C9-015D-4E86-A486-50D02054FFE6}" type="presParOf" srcId="{56049609-FAE1-4DE8-ABAA-8F708A07F2C0}" destId="{963C4D25-0387-4248-B575-8BE509401AFA}" srcOrd="2" destOrd="0" presId="urn:microsoft.com/office/officeart/2005/8/layout/vList4"/>
  </dgm:cxnLst>
  <dgm:bg/>
  <dgm:whole/>
</dgm:dataModel>
</file>

<file path=ppt/diagrams/data2.xml><?xml version="1.0" encoding="utf-8"?>
<dgm:dataModel xmlns:dgm="http://schemas.openxmlformats.org/drawingml/2006/diagram" xmlns:a="http://schemas.openxmlformats.org/drawingml/2006/main">
  <dgm:ptLst>
    <dgm:pt modelId="{09B5381B-EC4F-4BC5-9468-142A213A5122}" type="doc">
      <dgm:prSet loTypeId="urn:microsoft.com/office/officeart/2005/8/layout/process1" loCatId="process" qsTypeId="urn:microsoft.com/office/officeart/2005/8/quickstyle/3d2" qsCatId="3D" csTypeId="urn:microsoft.com/office/officeart/2005/8/colors/accent1_5" csCatId="accent1" phldr="1"/>
      <dgm:spPr/>
    </dgm:pt>
    <dgm:pt modelId="{602EA494-C0EE-49ED-AD26-0F237994423D}">
      <dgm:prSet phldrT="[Testo]"/>
      <dgm:spPr>
        <a:effectLst>
          <a:glow rad="228600">
            <a:schemeClr val="accent4">
              <a:satMod val="175000"/>
              <a:alpha val="40000"/>
            </a:schemeClr>
          </a:glow>
        </a:effectLst>
      </dgm:spPr>
      <dgm:t>
        <a:bodyPr/>
        <a:lstStyle/>
        <a:p>
          <a:r>
            <a:rPr lang="en-US" dirty="0" smtClean="0">
              <a:solidFill>
                <a:srgbClr val="002060"/>
              </a:solidFill>
              <a:latin typeface="Broadway" pitchFamily="82" charset="0"/>
            </a:rPr>
            <a:t>Literacy is a basic right and it’ s a key to reduce poverty, increase economic opportunities, improve health, prevent HIV and AIDS and encourage political participation. </a:t>
          </a:r>
          <a:endParaRPr lang="it-IT" dirty="0">
            <a:solidFill>
              <a:srgbClr val="002060"/>
            </a:solidFill>
            <a:latin typeface="Broadway" pitchFamily="82" charset="0"/>
          </a:endParaRPr>
        </a:p>
      </dgm:t>
    </dgm:pt>
    <dgm:pt modelId="{622292E6-E46F-40C9-A3D6-258F673681E6}" type="parTrans" cxnId="{1DBEF8FF-57B0-4B69-9255-AA9BD8DAF4F0}">
      <dgm:prSet/>
      <dgm:spPr/>
      <dgm:t>
        <a:bodyPr/>
        <a:lstStyle/>
        <a:p>
          <a:endParaRPr lang="it-IT"/>
        </a:p>
      </dgm:t>
    </dgm:pt>
    <dgm:pt modelId="{0B147F61-E035-46D8-A1B7-900653577C4C}" type="sibTrans" cxnId="{1DBEF8FF-57B0-4B69-9255-AA9BD8DAF4F0}">
      <dgm:prSet/>
      <dgm:spPr/>
      <dgm:t>
        <a:bodyPr/>
        <a:lstStyle/>
        <a:p>
          <a:endParaRPr lang="it-IT"/>
        </a:p>
      </dgm:t>
    </dgm:pt>
    <dgm:pt modelId="{D8B29306-6BD2-48C6-B757-6629BC86E205}">
      <dgm:prSet phldrT="[Testo]" phldr="1"/>
      <dgm:spPr>
        <a:blipFill rotWithShape="0">
          <a:blip xmlns:r="http://schemas.openxmlformats.org/officeDocument/2006/relationships" r:embed="rId1"/>
          <a:stretch>
            <a:fillRect/>
          </a:stretch>
        </a:blipFill>
        <a:effectLst>
          <a:glow rad="228600">
            <a:schemeClr val="accent3">
              <a:satMod val="175000"/>
              <a:alpha val="40000"/>
            </a:schemeClr>
          </a:glow>
        </a:effectLst>
      </dgm:spPr>
      <dgm:t>
        <a:bodyPr/>
        <a:lstStyle/>
        <a:p>
          <a:endParaRPr lang="it-IT"/>
        </a:p>
      </dgm:t>
    </dgm:pt>
    <dgm:pt modelId="{EEC4C8A4-9097-4EBD-A1DA-88261BC32A74}" type="parTrans" cxnId="{8527C9A6-3EB0-4B79-B818-AC26CB07D257}">
      <dgm:prSet/>
      <dgm:spPr/>
      <dgm:t>
        <a:bodyPr/>
        <a:lstStyle/>
        <a:p>
          <a:endParaRPr lang="it-IT"/>
        </a:p>
      </dgm:t>
    </dgm:pt>
    <dgm:pt modelId="{FADE68AD-1052-4320-8203-E317322BA757}" type="sibTrans" cxnId="{8527C9A6-3EB0-4B79-B818-AC26CB07D257}">
      <dgm:prSet/>
      <dgm:spPr/>
      <dgm:t>
        <a:bodyPr/>
        <a:lstStyle/>
        <a:p>
          <a:endParaRPr lang="it-IT"/>
        </a:p>
      </dgm:t>
    </dgm:pt>
    <dgm:pt modelId="{2283CC3F-D2AE-44ED-ACB0-A24F48243B31}">
      <dgm:prSet phldrT="[Testo]" phldr="1"/>
      <dgm:spPr>
        <a:blipFill rotWithShape="0">
          <a:blip xmlns:r="http://schemas.openxmlformats.org/officeDocument/2006/relationships" r:embed="rId2"/>
          <a:stretch>
            <a:fillRect/>
          </a:stretch>
        </a:blipFill>
        <a:effectLst>
          <a:glow rad="228600">
            <a:schemeClr val="accent5">
              <a:satMod val="175000"/>
              <a:alpha val="40000"/>
            </a:schemeClr>
          </a:glow>
        </a:effectLst>
      </dgm:spPr>
      <dgm:t>
        <a:bodyPr/>
        <a:lstStyle/>
        <a:p>
          <a:endParaRPr lang="it-IT"/>
        </a:p>
      </dgm:t>
    </dgm:pt>
    <dgm:pt modelId="{BE4A53C5-9D32-4C6E-81E5-A2C8A998F573}" type="parTrans" cxnId="{225FA130-E582-41C2-BC51-3D786165DFF5}">
      <dgm:prSet/>
      <dgm:spPr/>
      <dgm:t>
        <a:bodyPr/>
        <a:lstStyle/>
        <a:p>
          <a:endParaRPr lang="it-IT"/>
        </a:p>
      </dgm:t>
    </dgm:pt>
    <dgm:pt modelId="{C20D095B-AAB1-46C9-A611-371BAC3BEED5}" type="sibTrans" cxnId="{225FA130-E582-41C2-BC51-3D786165DFF5}">
      <dgm:prSet/>
      <dgm:spPr/>
      <dgm:t>
        <a:bodyPr/>
        <a:lstStyle/>
        <a:p>
          <a:endParaRPr lang="it-IT"/>
        </a:p>
      </dgm:t>
    </dgm:pt>
    <dgm:pt modelId="{C55D691E-890C-4B50-9413-5D658CB7A1B6}" type="pres">
      <dgm:prSet presAssocID="{09B5381B-EC4F-4BC5-9468-142A213A5122}" presName="Name0" presStyleCnt="0">
        <dgm:presLayoutVars>
          <dgm:dir/>
          <dgm:resizeHandles val="exact"/>
        </dgm:presLayoutVars>
      </dgm:prSet>
      <dgm:spPr/>
    </dgm:pt>
    <dgm:pt modelId="{2BC9D1F9-11AE-4CDA-88E9-0DF483966E9F}" type="pres">
      <dgm:prSet presAssocID="{602EA494-C0EE-49ED-AD26-0F237994423D}" presName="node" presStyleLbl="node1" presStyleIdx="0" presStyleCnt="3">
        <dgm:presLayoutVars>
          <dgm:bulletEnabled val="1"/>
        </dgm:presLayoutVars>
      </dgm:prSet>
      <dgm:spPr/>
      <dgm:t>
        <a:bodyPr/>
        <a:lstStyle/>
        <a:p>
          <a:endParaRPr lang="it-IT"/>
        </a:p>
      </dgm:t>
    </dgm:pt>
    <dgm:pt modelId="{D20FCCA6-AB57-4156-BA74-456C3D663E61}" type="pres">
      <dgm:prSet presAssocID="{0B147F61-E035-46D8-A1B7-900653577C4C}" presName="sibTrans" presStyleLbl="sibTrans2D1" presStyleIdx="0" presStyleCnt="2"/>
      <dgm:spPr/>
    </dgm:pt>
    <dgm:pt modelId="{7E517121-C1E7-4E48-B406-21EE1082758E}" type="pres">
      <dgm:prSet presAssocID="{0B147F61-E035-46D8-A1B7-900653577C4C}" presName="connectorText" presStyleLbl="sibTrans2D1" presStyleIdx="0" presStyleCnt="2"/>
      <dgm:spPr/>
    </dgm:pt>
    <dgm:pt modelId="{15C314AA-324F-41D1-95CD-AEFD82CAFB74}" type="pres">
      <dgm:prSet presAssocID="{D8B29306-6BD2-48C6-B757-6629BC86E205}" presName="node" presStyleLbl="node1" presStyleIdx="1" presStyleCnt="3">
        <dgm:presLayoutVars>
          <dgm:bulletEnabled val="1"/>
        </dgm:presLayoutVars>
      </dgm:prSet>
      <dgm:spPr/>
    </dgm:pt>
    <dgm:pt modelId="{65CA0446-5962-4EDF-94C5-CDFE06B0DDD1}" type="pres">
      <dgm:prSet presAssocID="{FADE68AD-1052-4320-8203-E317322BA757}" presName="sibTrans" presStyleLbl="sibTrans2D1" presStyleIdx="1" presStyleCnt="2"/>
      <dgm:spPr/>
    </dgm:pt>
    <dgm:pt modelId="{61CA4EEC-C4C4-439B-83FE-267EB91041FA}" type="pres">
      <dgm:prSet presAssocID="{FADE68AD-1052-4320-8203-E317322BA757}" presName="connectorText" presStyleLbl="sibTrans2D1" presStyleIdx="1" presStyleCnt="2"/>
      <dgm:spPr/>
    </dgm:pt>
    <dgm:pt modelId="{2F799A4F-CBA0-4E70-B8A9-3F1E569EC6C0}" type="pres">
      <dgm:prSet presAssocID="{2283CC3F-D2AE-44ED-ACB0-A24F48243B31}" presName="node" presStyleLbl="node1" presStyleIdx="2" presStyleCnt="3">
        <dgm:presLayoutVars>
          <dgm:bulletEnabled val="1"/>
        </dgm:presLayoutVars>
      </dgm:prSet>
      <dgm:spPr/>
    </dgm:pt>
  </dgm:ptLst>
  <dgm:cxnLst>
    <dgm:cxn modelId="{67859EF3-51C1-44C2-971F-2901D9FD7FA9}" type="presOf" srcId="{0B147F61-E035-46D8-A1B7-900653577C4C}" destId="{D20FCCA6-AB57-4156-BA74-456C3D663E61}" srcOrd="0" destOrd="0" presId="urn:microsoft.com/office/officeart/2005/8/layout/process1"/>
    <dgm:cxn modelId="{225FA130-E582-41C2-BC51-3D786165DFF5}" srcId="{09B5381B-EC4F-4BC5-9468-142A213A5122}" destId="{2283CC3F-D2AE-44ED-ACB0-A24F48243B31}" srcOrd="2" destOrd="0" parTransId="{BE4A53C5-9D32-4C6E-81E5-A2C8A998F573}" sibTransId="{C20D095B-AAB1-46C9-A611-371BAC3BEED5}"/>
    <dgm:cxn modelId="{C0596B5C-896D-49E7-9745-95AA1C69FD0C}" type="presOf" srcId="{0B147F61-E035-46D8-A1B7-900653577C4C}" destId="{7E517121-C1E7-4E48-B406-21EE1082758E}" srcOrd="1" destOrd="0" presId="urn:microsoft.com/office/officeart/2005/8/layout/process1"/>
    <dgm:cxn modelId="{47F498DD-E8DD-4741-B211-0AC1AD698B4B}" type="presOf" srcId="{09B5381B-EC4F-4BC5-9468-142A213A5122}" destId="{C55D691E-890C-4B50-9413-5D658CB7A1B6}" srcOrd="0" destOrd="0" presId="urn:microsoft.com/office/officeart/2005/8/layout/process1"/>
    <dgm:cxn modelId="{72A109AA-DFB8-4B17-9426-EA8D6280BAE8}" type="presOf" srcId="{D8B29306-6BD2-48C6-B757-6629BC86E205}" destId="{15C314AA-324F-41D1-95CD-AEFD82CAFB74}" srcOrd="0" destOrd="0" presId="urn:microsoft.com/office/officeart/2005/8/layout/process1"/>
    <dgm:cxn modelId="{826E940D-BAF1-476B-A2FE-AC560161565A}" type="presOf" srcId="{FADE68AD-1052-4320-8203-E317322BA757}" destId="{65CA0446-5962-4EDF-94C5-CDFE06B0DDD1}" srcOrd="0" destOrd="0" presId="urn:microsoft.com/office/officeart/2005/8/layout/process1"/>
    <dgm:cxn modelId="{5E26EDC3-50AE-4616-99E0-A9840620492B}" type="presOf" srcId="{FADE68AD-1052-4320-8203-E317322BA757}" destId="{61CA4EEC-C4C4-439B-83FE-267EB91041FA}" srcOrd="1" destOrd="0" presId="urn:microsoft.com/office/officeart/2005/8/layout/process1"/>
    <dgm:cxn modelId="{F584720E-40ED-4D71-A0E2-6447BDAA37E5}" type="presOf" srcId="{602EA494-C0EE-49ED-AD26-0F237994423D}" destId="{2BC9D1F9-11AE-4CDA-88E9-0DF483966E9F}" srcOrd="0" destOrd="0" presId="urn:microsoft.com/office/officeart/2005/8/layout/process1"/>
    <dgm:cxn modelId="{1DBEF8FF-57B0-4B69-9255-AA9BD8DAF4F0}" srcId="{09B5381B-EC4F-4BC5-9468-142A213A5122}" destId="{602EA494-C0EE-49ED-AD26-0F237994423D}" srcOrd="0" destOrd="0" parTransId="{622292E6-E46F-40C9-A3D6-258F673681E6}" sibTransId="{0B147F61-E035-46D8-A1B7-900653577C4C}"/>
    <dgm:cxn modelId="{D3ACABDB-F692-41BA-B400-80CA55F0D59A}" type="presOf" srcId="{2283CC3F-D2AE-44ED-ACB0-A24F48243B31}" destId="{2F799A4F-CBA0-4E70-B8A9-3F1E569EC6C0}" srcOrd="0" destOrd="0" presId="urn:microsoft.com/office/officeart/2005/8/layout/process1"/>
    <dgm:cxn modelId="{8527C9A6-3EB0-4B79-B818-AC26CB07D257}" srcId="{09B5381B-EC4F-4BC5-9468-142A213A5122}" destId="{D8B29306-6BD2-48C6-B757-6629BC86E205}" srcOrd="1" destOrd="0" parTransId="{EEC4C8A4-9097-4EBD-A1DA-88261BC32A74}" sibTransId="{FADE68AD-1052-4320-8203-E317322BA757}"/>
    <dgm:cxn modelId="{D5AEF1D2-B412-40CC-9B74-ECDA470633CC}" type="presParOf" srcId="{C55D691E-890C-4B50-9413-5D658CB7A1B6}" destId="{2BC9D1F9-11AE-4CDA-88E9-0DF483966E9F}" srcOrd="0" destOrd="0" presId="urn:microsoft.com/office/officeart/2005/8/layout/process1"/>
    <dgm:cxn modelId="{4B1CE024-4318-4F65-BBE8-3CACE1665A0D}" type="presParOf" srcId="{C55D691E-890C-4B50-9413-5D658CB7A1B6}" destId="{D20FCCA6-AB57-4156-BA74-456C3D663E61}" srcOrd="1" destOrd="0" presId="urn:microsoft.com/office/officeart/2005/8/layout/process1"/>
    <dgm:cxn modelId="{A226ACB3-6FB3-4864-B25C-453841521E3B}" type="presParOf" srcId="{D20FCCA6-AB57-4156-BA74-456C3D663E61}" destId="{7E517121-C1E7-4E48-B406-21EE1082758E}" srcOrd="0" destOrd="0" presId="urn:microsoft.com/office/officeart/2005/8/layout/process1"/>
    <dgm:cxn modelId="{718B5F90-9BBA-4F90-97EF-FC88CC108AF6}" type="presParOf" srcId="{C55D691E-890C-4B50-9413-5D658CB7A1B6}" destId="{15C314AA-324F-41D1-95CD-AEFD82CAFB74}" srcOrd="2" destOrd="0" presId="urn:microsoft.com/office/officeart/2005/8/layout/process1"/>
    <dgm:cxn modelId="{1A33D9FD-1A1D-45B2-BE90-3DE346A57E6C}" type="presParOf" srcId="{C55D691E-890C-4B50-9413-5D658CB7A1B6}" destId="{65CA0446-5962-4EDF-94C5-CDFE06B0DDD1}" srcOrd="3" destOrd="0" presId="urn:microsoft.com/office/officeart/2005/8/layout/process1"/>
    <dgm:cxn modelId="{5CC78D29-D006-4098-8233-E1E5AEE89E86}" type="presParOf" srcId="{65CA0446-5962-4EDF-94C5-CDFE06B0DDD1}" destId="{61CA4EEC-C4C4-439B-83FE-267EB91041FA}" srcOrd="0" destOrd="0" presId="urn:microsoft.com/office/officeart/2005/8/layout/process1"/>
    <dgm:cxn modelId="{FEA9B58B-1A11-4B57-BC33-3C0F3FF2DC12}" type="presParOf" srcId="{C55D691E-890C-4B50-9413-5D658CB7A1B6}" destId="{2F799A4F-CBA0-4E70-B8A9-3F1E569EC6C0}" srcOrd="4" destOrd="0" presId="urn:microsoft.com/office/officeart/2005/8/layout/process1"/>
  </dgm:cxnLst>
  <dgm:bg/>
  <dgm:whole/>
</dgm:dataModel>
</file>

<file path=ppt/diagrams/data3.xml><?xml version="1.0" encoding="utf-8"?>
<dgm:dataModel xmlns:dgm="http://schemas.openxmlformats.org/drawingml/2006/diagram" xmlns:a="http://schemas.openxmlformats.org/drawingml/2006/main">
  <dgm:ptLst>
    <dgm:pt modelId="{990A57B7-059B-4CE7-8379-90DCBDE3A332}" type="doc">
      <dgm:prSet loTypeId="urn:microsoft.com/office/officeart/2005/8/layout/gear1" loCatId="relationship" qsTypeId="urn:microsoft.com/office/officeart/2005/8/quickstyle/simple1" qsCatId="simple" csTypeId="urn:microsoft.com/office/officeart/2005/8/colors/accent1_2" csCatId="accent1" phldr="1"/>
      <dgm:spPr/>
    </dgm:pt>
    <dgm:pt modelId="{5C851FFE-1B6C-4344-81C7-7044BF1E5087}">
      <dgm:prSet custT="1"/>
      <dgm:spPr>
        <a:effectLst>
          <a:glow rad="228600">
            <a:schemeClr val="accent3">
              <a:satMod val="175000"/>
              <a:alpha val="40000"/>
            </a:schemeClr>
          </a:glow>
        </a:effectLst>
      </dgm:spPr>
      <dgm:t>
        <a:bodyPr/>
        <a:lstStyle/>
        <a:p>
          <a:r>
            <a:rPr lang="en-US" sz="1800" dirty="0" smtClean="0">
              <a:solidFill>
                <a:srgbClr val="002060"/>
              </a:solidFill>
              <a:latin typeface="Cooper Black" pitchFamily="18" charset="0"/>
            </a:rPr>
            <a:t>Besides, Queen </a:t>
          </a:r>
          <a:r>
            <a:rPr lang="en-US" sz="1800" dirty="0" err="1" smtClean="0">
              <a:solidFill>
                <a:srgbClr val="002060"/>
              </a:solidFill>
              <a:latin typeface="Cooper Black" pitchFamily="18" charset="0"/>
            </a:rPr>
            <a:t>Rania</a:t>
          </a:r>
          <a:r>
            <a:rPr lang="en-US" sz="1800" dirty="0" smtClean="0">
              <a:solidFill>
                <a:srgbClr val="002060"/>
              </a:solidFill>
              <a:latin typeface="Cooper Black" pitchFamily="18" charset="0"/>
            </a:rPr>
            <a:t> with FIFA, Gary </a:t>
          </a:r>
          <a:r>
            <a:rPr lang="en-US" sz="1800" dirty="0" err="1" smtClean="0">
              <a:solidFill>
                <a:srgbClr val="002060"/>
              </a:solidFill>
              <a:latin typeface="Cooper Black" pitchFamily="18" charset="0"/>
            </a:rPr>
            <a:t>Lineker</a:t>
          </a:r>
          <a:r>
            <a:rPr lang="en-US" sz="1800" dirty="0" smtClean="0">
              <a:solidFill>
                <a:srgbClr val="002060"/>
              </a:solidFill>
              <a:latin typeface="Cooper Black" pitchFamily="18" charset="0"/>
            </a:rPr>
            <a:t> and footballers launched 1 goal: </a:t>
          </a:r>
          <a:r>
            <a:rPr lang="en-US" sz="1800" dirty="0" smtClean="0">
              <a:solidFill>
                <a:srgbClr val="00B050"/>
              </a:solidFill>
              <a:latin typeface="Cooper Black" pitchFamily="18" charset="0"/>
            </a:rPr>
            <a:t>EDUCATION FOR ALL. </a:t>
          </a:r>
          <a:endParaRPr lang="it-IT" sz="1800" dirty="0">
            <a:solidFill>
              <a:srgbClr val="00B050"/>
            </a:solidFill>
            <a:latin typeface="Cooper Black" pitchFamily="18" charset="0"/>
          </a:endParaRPr>
        </a:p>
      </dgm:t>
    </dgm:pt>
    <dgm:pt modelId="{83369816-6C61-49F4-BBBC-F5CF3D3CFBBF}" type="parTrans" cxnId="{CD77AB82-B49B-41EE-A666-3484B457E7A2}">
      <dgm:prSet/>
      <dgm:spPr/>
      <dgm:t>
        <a:bodyPr/>
        <a:lstStyle/>
        <a:p>
          <a:endParaRPr lang="it-IT"/>
        </a:p>
      </dgm:t>
    </dgm:pt>
    <dgm:pt modelId="{34F45860-3AA7-4BCB-BC6D-FD6C934692D1}" type="sibTrans" cxnId="{CD77AB82-B49B-41EE-A666-3484B457E7A2}">
      <dgm:prSet/>
      <dgm:spPr>
        <a:effectLst>
          <a:glow rad="228600">
            <a:schemeClr val="accent1">
              <a:satMod val="175000"/>
              <a:alpha val="40000"/>
            </a:schemeClr>
          </a:glow>
        </a:effectLst>
      </dgm:spPr>
      <dgm:t>
        <a:bodyPr/>
        <a:lstStyle/>
        <a:p>
          <a:endParaRPr lang="it-IT"/>
        </a:p>
      </dgm:t>
    </dgm:pt>
    <dgm:pt modelId="{F9EE99A9-1CF9-48BC-BB40-174212DA5E40}" type="pres">
      <dgm:prSet presAssocID="{990A57B7-059B-4CE7-8379-90DCBDE3A332}" presName="composite" presStyleCnt="0">
        <dgm:presLayoutVars>
          <dgm:chMax val="3"/>
          <dgm:animLvl val="lvl"/>
          <dgm:resizeHandles val="exact"/>
        </dgm:presLayoutVars>
      </dgm:prSet>
      <dgm:spPr/>
    </dgm:pt>
    <dgm:pt modelId="{515BEB31-CB36-4A3D-AA9F-EE740A12A84A}" type="pres">
      <dgm:prSet presAssocID="{5C851FFE-1B6C-4344-81C7-7044BF1E5087}" presName="gear1" presStyleLbl="node1" presStyleIdx="0" presStyleCnt="1" custScaleX="142162" custScaleY="133423" custLinFactNeighborX="2" custLinFactNeighborY="0">
        <dgm:presLayoutVars>
          <dgm:chMax val="1"/>
          <dgm:bulletEnabled val="1"/>
        </dgm:presLayoutVars>
      </dgm:prSet>
      <dgm:spPr/>
    </dgm:pt>
    <dgm:pt modelId="{FE8803DA-A066-4DF1-894A-FD1B46C62BC0}" type="pres">
      <dgm:prSet presAssocID="{5C851FFE-1B6C-4344-81C7-7044BF1E5087}" presName="gear1srcNode" presStyleLbl="node1" presStyleIdx="0" presStyleCnt="1"/>
      <dgm:spPr/>
    </dgm:pt>
    <dgm:pt modelId="{9CC11828-4B8A-4CB5-BC2F-939D09CFF03A}" type="pres">
      <dgm:prSet presAssocID="{5C851FFE-1B6C-4344-81C7-7044BF1E5087}" presName="gear1dstNode" presStyleLbl="node1" presStyleIdx="0" presStyleCnt="1"/>
      <dgm:spPr/>
    </dgm:pt>
    <dgm:pt modelId="{702C9C03-82CF-4BFE-A1EE-EC337D971E0D}" type="pres">
      <dgm:prSet presAssocID="{34F45860-3AA7-4BCB-BC6D-FD6C934692D1}" presName="connector1" presStyleLbl="sibTrans2D1" presStyleIdx="0" presStyleCnt="1" custScaleX="126237" custScaleY="134427" custLinFactNeighborX="-5406" custLinFactNeighborY="2768"/>
      <dgm:spPr/>
    </dgm:pt>
  </dgm:ptLst>
  <dgm:cxnLst>
    <dgm:cxn modelId="{C5796112-D55E-4F7F-9007-7EC09A97C953}" type="presOf" srcId="{34F45860-3AA7-4BCB-BC6D-FD6C934692D1}" destId="{702C9C03-82CF-4BFE-A1EE-EC337D971E0D}" srcOrd="0" destOrd="0" presId="urn:microsoft.com/office/officeart/2005/8/layout/gear1"/>
    <dgm:cxn modelId="{0B54F876-ED5E-414E-875C-84DBACF974B3}" type="presOf" srcId="{5C851FFE-1B6C-4344-81C7-7044BF1E5087}" destId="{FE8803DA-A066-4DF1-894A-FD1B46C62BC0}" srcOrd="1" destOrd="0" presId="urn:microsoft.com/office/officeart/2005/8/layout/gear1"/>
    <dgm:cxn modelId="{B5C3157B-94B2-44D5-81F7-72B8A8B9145D}" type="presOf" srcId="{990A57B7-059B-4CE7-8379-90DCBDE3A332}" destId="{F9EE99A9-1CF9-48BC-BB40-174212DA5E40}" srcOrd="0" destOrd="0" presId="urn:microsoft.com/office/officeart/2005/8/layout/gear1"/>
    <dgm:cxn modelId="{07202F2A-2346-42B8-B2C3-FEE9FD438FF6}" type="presOf" srcId="{5C851FFE-1B6C-4344-81C7-7044BF1E5087}" destId="{515BEB31-CB36-4A3D-AA9F-EE740A12A84A}" srcOrd="0" destOrd="0" presId="urn:microsoft.com/office/officeart/2005/8/layout/gear1"/>
    <dgm:cxn modelId="{53E562CB-C2D1-4D62-936C-A3DCFCEE3149}" type="presOf" srcId="{5C851FFE-1B6C-4344-81C7-7044BF1E5087}" destId="{9CC11828-4B8A-4CB5-BC2F-939D09CFF03A}" srcOrd="2" destOrd="0" presId="urn:microsoft.com/office/officeart/2005/8/layout/gear1"/>
    <dgm:cxn modelId="{CD77AB82-B49B-41EE-A666-3484B457E7A2}" srcId="{990A57B7-059B-4CE7-8379-90DCBDE3A332}" destId="{5C851FFE-1B6C-4344-81C7-7044BF1E5087}" srcOrd="0" destOrd="0" parTransId="{83369816-6C61-49F4-BBBC-F5CF3D3CFBBF}" sibTransId="{34F45860-3AA7-4BCB-BC6D-FD6C934692D1}"/>
    <dgm:cxn modelId="{5DB3992F-62C2-4AFF-B00D-B7C592A3044E}" type="presParOf" srcId="{F9EE99A9-1CF9-48BC-BB40-174212DA5E40}" destId="{515BEB31-CB36-4A3D-AA9F-EE740A12A84A}" srcOrd="0" destOrd="0" presId="urn:microsoft.com/office/officeart/2005/8/layout/gear1"/>
    <dgm:cxn modelId="{DEF70D85-5281-4742-AE4B-4839A2D38D8F}" type="presParOf" srcId="{F9EE99A9-1CF9-48BC-BB40-174212DA5E40}" destId="{FE8803DA-A066-4DF1-894A-FD1B46C62BC0}" srcOrd="1" destOrd="0" presId="urn:microsoft.com/office/officeart/2005/8/layout/gear1"/>
    <dgm:cxn modelId="{AF620C26-91D3-40BB-AD45-A551E3E16CB9}" type="presParOf" srcId="{F9EE99A9-1CF9-48BC-BB40-174212DA5E40}" destId="{9CC11828-4B8A-4CB5-BC2F-939D09CFF03A}" srcOrd="2" destOrd="0" presId="urn:microsoft.com/office/officeart/2005/8/layout/gear1"/>
    <dgm:cxn modelId="{0013293F-7EC5-4CFD-92CC-48A95343E825}" type="presParOf" srcId="{F9EE99A9-1CF9-48BC-BB40-174212DA5E40}" destId="{702C9C03-82CF-4BFE-A1EE-EC337D971E0D}" srcOrd="3" destOrd="0" presId="urn:microsoft.com/office/officeart/2005/8/layout/gear1"/>
  </dgm:cxnLst>
  <dgm:bg/>
  <dgm:whole/>
</dgm:dataModel>
</file>

<file path=ppt/diagrams/data4.xml><?xml version="1.0" encoding="utf-8"?>
<dgm:dataModel xmlns:dgm="http://schemas.openxmlformats.org/drawingml/2006/diagram" xmlns:a="http://schemas.openxmlformats.org/drawingml/2006/main">
  <dgm:ptLst>
    <dgm:pt modelId="{FE7DAF45-74FB-4721-8508-3E0079DFB1D3}" type="doc">
      <dgm:prSet loTypeId="urn:microsoft.com/office/officeart/2005/8/layout/pyramid4" loCatId="pyramid" qsTypeId="urn:microsoft.com/office/officeart/2005/8/quickstyle/simple1" qsCatId="simple" csTypeId="urn:microsoft.com/office/officeart/2005/8/colors/accent1_2" csCatId="accent1" phldr="1"/>
      <dgm:spPr/>
      <dgm:t>
        <a:bodyPr/>
        <a:lstStyle/>
        <a:p>
          <a:endParaRPr lang="it-IT"/>
        </a:p>
      </dgm:t>
    </dgm:pt>
    <dgm:pt modelId="{CE401239-2754-4EB0-8ABB-D0B9A881503D}">
      <dgm:prSet/>
      <dgm:spPr/>
      <dgm:t>
        <a:bodyPr/>
        <a:lstStyle/>
        <a:p>
          <a:r>
            <a:rPr lang="en-US" dirty="0" smtClean="0">
              <a:solidFill>
                <a:srgbClr val="7030A0"/>
              </a:solidFill>
              <a:latin typeface="Cooper Black" pitchFamily="18" charset="0"/>
            </a:rPr>
            <a:t>“I’m proud to support 1GOAL; it isn’t asking for money, it’s asking for your name, your commitment to fair play for future generations,” said Her Majesty Queen </a:t>
          </a:r>
          <a:r>
            <a:rPr lang="en-US" dirty="0" err="1" smtClean="0">
              <a:solidFill>
                <a:srgbClr val="7030A0"/>
              </a:solidFill>
              <a:latin typeface="Cooper Black" pitchFamily="18" charset="0"/>
            </a:rPr>
            <a:t>Rania</a:t>
          </a:r>
          <a:r>
            <a:rPr lang="en-US" dirty="0" smtClean="0">
              <a:solidFill>
                <a:srgbClr val="7030A0"/>
              </a:solidFill>
              <a:latin typeface="Cooper Black" pitchFamily="18" charset="0"/>
            </a:rPr>
            <a:t> of Jordan. </a:t>
          </a:r>
          <a:endParaRPr lang="it-IT" dirty="0">
            <a:solidFill>
              <a:srgbClr val="7030A0"/>
            </a:solidFill>
            <a:latin typeface="Cooper Black" pitchFamily="18" charset="0"/>
          </a:endParaRPr>
        </a:p>
      </dgm:t>
    </dgm:pt>
    <dgm:pt modelId="{07FBB392-6D21-4E50-B247-FA5722B65A3A}" type="parTrans" cxnId="{70655344-BA69-4F8C-99B2-B47E55929DB3}">
      <dgm:prSet/>
      <dgm:spPr/>
      <dgm:t>
        <a:bodyPr/>
        <a:lstStyle/>
        <a:p>
          <a:endParaRPr lang="it-IT"/>
        </a:p>
      </dgm:t>
    </dgm:pt>
    <dgm:pt modelId="{48A1A0AE-9B2A-4411-B40D-7CD4ABFEF50F}" type="sibTrans" cxnId="{70655344-BA69-4F8C-99B2-B47E55929DB3}">
      <dgm:prSet/>
      <dgm:spPr/>
      <dgm:t>
        <a:bodyPr/>
        <a:lstStyle/>
        <a:p>
          <a:endParaRPr lang="it-IT"/>
        </a:p>
      </dgm:t>
    </dgm:pt>
    <dgm:pt modelId="{51CEEEA0-3926-44ED-979E-66602124C605}" type="pres">
      <dgm:prSet presAssocID="{FE7DAF45-74FB-4721-8508-3E0079DFB1D3}" presName="compositeShape" presStyleCnt="0">
        <dgm:presLayoutVars>
          <dgm:chMax val="9"/>
          <dgm:dir/>
          <dgm:resizeHandles val="exact"/>
        </dgm:presLayoutVars>
      </dgm:prSet>
      <dgm:spPr/>
    </dgm:pt>
    <dgm:pt modelId="{8439DEBC-632F-4493-B7AD-AA03818F10D4}" type="pres">
      <dgm:prSet presAssocID="{FE7DAF45-74FB-4721-8508-3E0079DFB1D3}" presName="triangle1" presStyleLbl="node1" presStyleIdx="0" presStyleCnt="1">
        <dgm:presLayoutVars>
          <dgm:bulletEnabled val="1"/>
        </dgm:presLayoutVars>
      </dgm:prSet>
      <dgm:spPr/>
      <dgm:t>
        <a:bodyPr/>
        <a:lstStyle/>
        <a:p>
          <a:endParaRPr lang="it-IT"/>
        </a:p>
      </dgm:t>
    </dgm:pt>
  </dgm:ptLst>
  <dgm:cxnLst>
    <dgm:cxn modelId="{8B9A756A-F852-4159-B920-C65F4BF75BB0}" type="presOf" srcId="{CE401239-2754-4EB0-8ABB-D0B9A881503D}" destId="{8439DEBC-632F-4493-B7AD-AA03818F10D4}" srcOrd="0" destOrd="0" presId="urn:microsoft.com/office/officeart/2005/8/layout/pyramid4"/>
    <dgm:cxn modelId="{7710394A-0ACB-4854-AAC8-6D7A536B8DFB}" type="presOf" srcId="{FE7DAF45-74FB-4721-8508-3E0079DFB1D3}" destId="{51CEEEA0-3926-44ED-979E-66602124C605}" srcOrd="0" destOrd="0" presId="urn:microsoft.com/office/officeart/2005/8/layout/pyramid4"/>
    <dgm:cxn modelId="{70655344-BA69-4F8C-99B2-B47E55929DB3}" srcId="{FE7DAF45-74FB-4721-8508-3E0079DFB1D3}" destId="{CE401239-2754-4EB0-8ABB-D0B9A881503D}" srcOrd="0" destOrd="0" parTransId="{07FBB392-6D21-4E50-B247-FA5722B65A3A}" sibTransId="{48A1A0AE-9B2A-4411-B40D-7CD4ABFEF50F}"/>
    <dgm:cxn modelId="{57469581-3F88-4EC1-A8E2-97D5DC1180F7}" type="presParOf" srcId="{51CEEEA0-3926-44ED-979E-66602124C605}" destId="{8439DEBC-632F-4493-B7AD-AA03818F10D4}" srcOrd="0" destOrd="0" presId="urn:microsoft.com/office/officeart/2005/8/layout/pyramid4"/>
  </dgm:cxnLst>
  <dgm:bg/>
  <dgm:whole/>
</dgm:dataModel>
</file>

<file path=ppt/diagrams/data5.xml><?xml version="1.0" encoding="utf-8"?>
<dgm:dataModel xmlns:dgm="http://schemas.openxmlformats.org/drawingml/2006/diagram" xmlns:a="http://schemas.openxmlformats.org/drawingml/2006/main">
  <dgm:ptLst>
    <dgm:pt modelId="{36027D99-0C77-47CC-91E2-B01578781A39}" type="doc">
      <dgm:prSet loTypeId="urn:microsoft.com/office/officeart/2005/8/layout/radial4" loCatId="relationship" qsTypeId="urn:microsoft.com/office/officeart/2005/8/quickstyle/3d2" qsCatId="3D" csTypeId="urn:microsoft.com/office/officeart/2005/8/colors/colorful2" csCatId="colorful" phldr="1"/>
      <dgm:spPr/>
      <dgm:t>
        <a:bodyPr/>
        <a:lstStyle/>
        <a:p>
          <a:endParaRPr lang="it-IT"/>
        </a:p>
      </dgm:t>
    </dgm:pt>
    <dgm:pt modelId="{9E075F88-064F-4FC5-85BC-D7EC2AEA8EB3}">
      <dgm:prSet phldrT="[Testo]" phldr="1"/>
      <dgm:spPr>
        <a:blipFill rotWithShape="0">
          <a:blip xmlns:r="http://schemas.openxmlformats.org/officeDocument/2006/relationships" r:embed="rId1"/>
          <a:stretch>
            <a:fillRect/>
          </a:stretch>
        </a:blipFill>
        <a:effectLst>
          <a:glow rad="228600">
            <a:schemeClr val="accent2">
              <a:satMod val="175000"/>
              <a:alpha val="40000"/>
            </a:schemeClr>
          </a:glow>
        </a:effectLst>
      </dgm:spPr>
      <dgm:t>
        <a:bodyPr/>
        <a:lstStyle/>
        <a:p>
          <a:endParaRPr lang="it-IT" dirty="0">
            <a:solidFill>
              <a:srgbClr val="00B050"/>
            </a:solidFill>
          </a:endParaRPr>
        </a:p>
      </dgm:t>
    </dgm:pt>
    <dgm:pt modelId="{33E12A28-0CC8-4AA2-A688-D5658F47F957}" type="parTrans" cxnId="{6D265BF8-E309-40CD-B4B4-ECBB963DA693}">
      <dgm:prSet/>
      <dgm:spPr/>
      <dgm:t>
        <a:bodyPr/>
        <a:lstStyle/>
        <a:p>
          <a:endParaRPr lang="it-IT">
            <a:solidFill>
              <a:srgbClr val="00B050"/>
            </a:solidFill>
          </a:endParaRPr>
        </a:p>
      </dgm:t>
    </dgm:pt>
    <dgm:pt modelId="{95901E57-9E05-4D46-8E5E-F36812F6DA13}" type="sibTrans" cxnId="{6D265BF8-E309-40CD-B4B4-ECBB963DA693}">
      <dgm:prSet/>
      <dgm:spPr/>
      <dgm:t>
        <a:bodyPr/>
        <a:lstStyle/>
        <a:p>
          <a:endParaRPr lang="it-IT">
            <a:solidFill>
              <a:srgbClr val="00B050"/>
            </a:solidFill>
          </a:endParaRPr>
        </a:p>
      </dgm:t>
    </dgm:pt>
    <dgm:pt modelId="{708C3385-E339-4038-AEB1-EBB52E701E92}">
      <dgm:prSet/>
      <dgm:spPr>
        <a:effectLst>
          <a:glow rad="228600">
            <a:schemeClr val="accent6">
              <a:satMod val="175000"/>
              <a:alpha val="40000"/>
            </a:schemeClr>
          </a:glow>
        </a:effectLst>
      </dgm:spPr>
      <dgm:t>
        <a:bodyPr/>
        <a:lstStyle/>
        <a:p>
          <a:r>
            <a:rPr lang="en-US" dirty="0" smtClean="0">
              <a:solidFill>
                <a:schemeClr val="bg1"/>
              </a:solidFill>
              <a:latin typeface="Book Antiqua" pitchFamily="18" charset="0"/>
            </a:rPr>
            <a:t>From 20</a:t>
          </a:r>
          <a:r>
            <a:rPr lang="en-US" baseline="30000" dirty="0" smtClean="0">
              <a:solidFill>
                <a:schemeClr val="bg1"/>
              </a:solidFill>
              <a:latin typeface="Book Antiqua" pitchFamily="18" charset="0"/>
            </a:rPr>
            <a:t>th</a:t>
          </a:r>
          <a:r>
            <a:rPr lang="en-US" dirty="0" smtClean="0">
              <a:solidFill>
                <a:schemeClr val="bg1"/>
              </a:solidFill>
              <a:latin typeface="Book Antiqua" pitchFamily="18" charset="0"/>
            </a:rPr>
            <a:t> to 26</a:t>
          </a:r>
          <a:r>
            <a:rPr lang="en-US" baseline="30000" dirty="0" smtClean="0">
              <a:solidFill>
                <a:schemeClr val="bg1"/>
              </a:solidFill>
              <a:latin typeface="Book Antiqua" pitchFamily="18" charset="0"/>
            </a:rPr>
            <a:t>th</a:t>
          </a:r>
          <a:r>
            <a:rPr lang="en-US" dirty="0" smtClean="0">
              <a:solidFill>
                <a:schemeClr val="bg1"/>
              </a:solidFill>
              <a:latin typeface="Book Antiqua" pitchFamily="18" charset="0"/>
            </a:rPr>
            <a:t> April 2009 the Big Read promoted a Global Action Week and it focuses on youth and adult literacy and life-long learning to raise awareness about the global literacy challenge.</a:t>
          </a:r>
          <a:endParaRPr lang="it-IT" dirty="0">
            <a:solidFill>
              <a:schemeClr val="bg1"/>
            </a:solidFill>
            <a:latin typeface="Book Antiqua" pitchFamily="18" charset="0"/>
          </a:endParaRPr>
        </a:p>
      </dgm:t>
    </dgm:pt>
    <dgm:pt modelId="{502FC65D-47E2-40A0-8408-02B33E8BBCF3}" type="parTrans" cxnId="{0B38A5D9-2B70-424B-AB29-8DD3A5E0217E}">
      <dgm:prSet/>
      <dgm:spPr/>
      <dgm:t>
        <a:bodyPr/>
        <a:lstStyle/>
        <a:p>
          <a:endParaRPr lang="it-IT">
            <a:solidFill>
              <a:srgbClr val="00B050"/>
            </a:solidFill>
          </a:endParaRPr>
        </a:p>
      </dgm:t>
    </dgm:pt>
    <dgm:pt modelId="{71F11E8B-D0A5-48B2-A4A7-E4B2F777395C}" type="sibTrans" cxnId="{0B38A5D9-2B70-424B-AB29-8DD3A5E0217E}">
      <dgm:prSet/>
      <dgm:spPr/>
      <dgm:t>
        <a:bodyPr/>
        <a:lstStyle/>
        <a:p>
          <a:endParaRPr lang="it-IT">
            <a:solidFill>
              <a:srgbClr val="00B050"/>
            </a:solidFill>
          </a:endParaRPr>
        </a:p>
      </dgm:t>
    </dgm:pt>
    <dgm:pt modelId="{BA56CCA7-7D9E-4CEB-B453-722947DECC30}">
      <dgm:prSet/>
      <dgm:spPr>
        <a:effectLst>
          <a:glow rad="228600">
            <a:schemeClr val="accent6">
              <a:satMod val="175000"/>
              <a:alpha val="40000"/>
            </a:schemeClr>
          </a:glow>
        </a:effectLst>
      </dgm:spPr>
      <dgm:t>
        <a:bodyPr/>
        <a:lstStyle/>
        <a:p>
          <a:r>
            <a:rPr lang="en-US" dirty="0" smtClean="0">
              <a:solidFill>
                <a:srgbClr val="00B050"/>
              </a:solidFill>
              <a:latin typeface="Book Antiqua" pitchFamily="18" charset="0"/>
            </a:rPr>
            <a:t>The slogan of Global Action Week is “Open Books, Open Doors</a:t>
          </a:r>
          <a:r>
            <a:rPr lang="en-US" dirty="0" smtClean="0">
              <a:solidFill>
                <a:srgbClr val="00B050"/>
              </a:solidFill>
              <a:latin typeface="Cooper Black" pitchFamily="18" charset="0"/>
            </a:rPr>
            <a:t>”.</a:t>
          </a:r>
          <a:endParaRPr lang="it-IT" dirty="0">
            <a:solidFill>
              <a:srgbClr val="00B050"/>
            </a:solidFill>
            <a:latin typeface="Cooper Black" pitchFamily="18" charset="0"/>
          </a:endParaRPr>
        </a:p>
      </dgm:t>
    </dgm:pt>
    <dgm:pt modelId="{0AEF7062-AF47-4213-8576-180E01D042B6}" type="parTrans" cxnId="{0635759D-D838-4692-BE6E-070493DE98D5}">
      <dgm:prSet/>
      <dgm:spPr/>
      <dgm:t>
        <a:bodyPr/>
        <a:lstStyle/>
        <a:p>
          <a:endParaRPr lang="it-IT">
            <a:solidFill>
              <a:srgbClr val="00B050"/>
            </a:solidFill>
          </a:endParaRPr>
        </a:p>
      </dgm:t>
    </dgm:pt>
    <dgm:pt modelId="{DD9E17B6-166C-47C0-8712-1DDDBAD3FF93}" type="sibTrans" cxnId="{0635759D-D838-4692-BE6E-070493DE98D5}">
      <dgm:prSet/>
      <dgm:spPr/>
      <dgm:t>
        <a:bodyPr/>
        <a:lstStyle/>
        <a:p>
          <a:endParaRPr lang="it-IT">
            <a:solidFill>
              <a:srgbClr val="00B050"/>
            </a:solidFill>
          </a:endParaRPr>
        </a:p>
      </dgm:t>
    </dgm:pt>
    <dgm:pt modelId="{AA536392-87FD-409F-ACE6-5D492BC26E3D}" type="pres">
      <dgm:prSet presAssocID="{36027D99-0C77-47CC-91E2-B01578781A39}" presName="cycle" presStyleCnt="0">
        <dgm:presLayoutVars>
          <dgm:chMax val="1"/>
          <dgm:dir/>
          <dgm:animLvl val="ctr"/>
          <dgm:resizeHandles val="exact"/>
        </dgm:presLayoutVars>
      </dgm:prSet>
      <dgm:spPr/>
    </dgm:pt>
    <dgm:pt modelId="{9E009E27-FF86-47E5-B979-D0D3A184381A}" type="pres">
      <dgm:prSet presAssocID="{9E075F88-064F-4FC5-85BC-D7EC2AEA8EB3}" presName="centerShape" presStyleLbl="node0" presStyleIdx="0" presStyleCnt="1"/>
      <dgm:spPr/>
    </dgm:pt>
    <dgm:pt modelId="{CBF79F05-98DD-4B87-B34B-8B0C23CC3BE7}" type="pres">
      <dgm:prSet presAssocID="{502FC65D-47E2-40A0-8408-02B33E8BBCF3}" presName="parTrans" presStyleLbl="bgSibTrans2D1" presStyleIdx="0" presStyleCnt="2"/>
      <dgm:spPr/>
    </dgm:pt>
    <dgm:pt modelId="{1D2B794C-29CA-4EF0-90A0-262AF44BF7EA}" type="pres">
      <dgm:prSet presAssocID="{708C3385-E339-4038-AEB1-EBB52E701E92}" presName="node" presStyleLbl="node1" presStyleIdx="0" presStyleCnt="2">
        <dgm:presLayoutVars>
          <dgm:bulletEnabled val="1"/>
        </dgm:presLayoutVars>
      </dgm:prSet>
      <dgm:spPr/>
    </dgm:pt>
    <dgm:pt modelId="{07A78C46-3907-4983-ABB7-620850B2A3B2}" type="pres">
      <dgm:prSet presAssocID="{0AEF7062-AF47-4213-8576-180E01D042B6}" presName="parTrans" presStyleLbl="bgSibTrans2D1" presStyleIdx="1" presStyleCnt="2"/>
      <dgm:spPr/>
    </dgm:pt>
    <dgm:pt modelId="{84D872F4-5BD2-4A10-9672-9F58D6D49DC8}" type="pres">
      <dgm:prSet presAssocID="{BA56CCA7-7D9E-4CEB-B453-722947DECC30}" presName="node" presStyleLbl="node1" presStyleIdx="1" presStyleCnt="2">
        <dgm:presLayoutVars>
          <dgm:bulletEnabled val="1"/>
        </dgm:presLayoutVars>
      </dgm:prSet>
      <dgm:spPr/>
    </dgm:pt>
  </dgm:ptLst>
  <dgm:cxnLst>
    <dgm:cxn modelId="{CC9ACCF6-F959-418A-884C-6B6F8EECDA85}" type="presOf" srcId="{708C3385-E339-4038-AEB1-EBB52E701E92}" destId="{1D2B794C-29CA-4EF0-90A0-262AF44BF7EA}" srcOrd="0" destOrd="0" presId="urn:microsoft.com/office/officeart/2005/8/layout/radial4"/>
    <dgm:cxn modelId="{DA99EDF2-2301-4FD6-AC7C-B54B37575B1E}" type="presOf" srcId="{9E075F88-064F-4FC5-85BC-D7EC2AEA8EB3}" destId="{9E009E27-FF86-47E5-B979-D0D3A184381A}" srcOrd="0" destOrd="0" presId="urn:microsoft.com/office/officeart/2005/8/layout/radial4"/>
    <dgm:cxn modelId="{1B4C1AC2-2F7C-4D3B-9CF5-EF6842D4A34A}" type="presOf" srcId="{BA56CCA7-7D9E-4CEB-B453-722947DECC30}" destId="{84D872F4-5BD2-4A10-9672-9F58D6D49DC8}" srcOrd="0" destOrd="0" presId="urn:microsoft.com/office/officeart/2005/8/layout/radial4"/>
    <dgm:cxn modelId="{D8818CE8-EC40-45C5-AF46-BB7E66DE4C13}" type="presOf" srcId="{36027D99-0C77-47CC-91E2-B01578781A39}" destId="{AA536392-87FD-409F-ACE6-5D492BC26E3D}" srcOrd="0" destOrd="0" presId="urn:microsoft.com/office/officeart/2005/8/layout/radial4"/>
    <dgm:cxn modelId="{6D265BF8-E309-40CD-B4B4-ECBB963DA693}" srcId="{36027D99-0C77-47CC-91E2-B01578781A39}" destId="{9E075F88-064F-4FC5-85BC-D7EC2AEA8EB3}" srcOrd="0" destOrd="0" parTransId="{33E12A28-0CC8-4AA2-A688-D5658F47F957}" sibTransId="{95901E57-9E05-4D46-8E5E-F36812F6DA13}"/>
    <dgm:cxn modelId="{53170482-6284-4071-B2B6-268623917B99}" type="presOf" srcId="{502FC65D-47E2-40A0-8408-02B33E8BBCF3}" destId="{CBF79F05-98DD-4B87-B34B-8B0C23CC3BE7}" srcOrd="0" destOrd="0" presId="urn:microsoft.com/office/officeart/2005/8/layout/radial4"/>
    <dgm:cxn modelId="{0B38A5D9-2B70-424B-AB29-8DD3A5E0217E}" srcId="{9E075F88-064F-4FC5-85BC-D7EC2AEA8EB3}" destId="{708C3385-E339-4038-AEB1-EBB52E701E92}" srcOrd="0" destOrd="0" parTransId="{502FC65D-47E2-40A0-8408-02B33E8BBCF3}" sibTransId="{71F11E8B-D0A5-48B2-A4A7-E4B2F777395C}"/>
    <dgm:cxn modelId="{A1910018-21D9-4155-AFD6-C62E2E813E69}" type="presOf" srcId="{0AEF7062-AF47-4213-8576-180E01D042B6}" destId="{07A78C46-3907-4983-ABB7-620850B2A3B2}" srcOrd="0" destOrd="0" presId="urn:microsoft.com/office/officeart/2005/8/layout/radial4"/>
    <dgm:cxn modelId="{0635759D-D838-4692-BE6E-070493DE98D5}" srcId="{9E075F88-064F-4FC5-85BC-D7EC2AEA8EB3}" destId="{BA56CCA7-7D9E-4CEB-B453-722947DECC30}" srcOrd="1" destOrd="0" parTransId="{0AEF7062-AF47-4213-8576-180E01D042B6}" sibTransId="{DD9E17B6-166C-47C0-8712-1DDDBAD3FF93}"/>
    <dgm:cxn modelId="{13D994F8-464F-4E34-B51D-A7ADD02BC75E}" type="presParOf" srcId="{AA536392-87FD-409F-ACE6-5D492BC26E3D}" destId="{9E009E27-FF86-47E5-B979-D0D3A184381A}" srcOrd="0" destOrd="0" presId="urn:microsoft.com/office/officeart/2005/8/layout/radial4"/>
    <dgm:cxn modelId="{6C1B0CAE-1995-407B-A60D-F548DC8F17C1}" type="presParOf" srcId="{AA536392-87FD-409F-ACE6-5D492BC26E3D}" destId="{CBF79F05-98DD-4B87-B34B-8B0C23CC3BE7}" srcOrd="1" destOrd="0" presId="urn:microsoft.com/office/officeart/2005/8/layout/radial4"/>
    <dgm:cxn modelId="{F866502E-EC21-491A-9E53-22F5C51747DB}" type="presParOf" srcId="{AA536392-87FD-409F-ACE6-5D492BC26E3D}" destId="{1D2B794C-29CA-4EF0-90A0-262AF44BF7EA}" srcOrd="2" destOrd="0" presId="urn:microsoft.com/office/officeart/2005/8/layout/radial4"/>
    <dgm:cxn modelId="{102DE0D8-3EF2-485F-806F-355794E51232}" type="presParOf" srcId="{AA536392-87FD-409F-ACE6-5D492BC26E3D}" destId="{07A78C46-3907-4983-ABB7-620850B2A3B2}" srcOrd="3" destOrd="0" presId="urn:microsoft.com/office/officeart/2005/8/layout/radial4"/>
    <dgm:cxn modelId="{C54EEEA7-D07C-4289-819B-F73640A4D394}" type="presParOf" srcId="{AA536392-87FD-409F-ACE6-5D492BC26E3D}" destId="{84D872F4-5BD2-4A10-9672-9F58D6D49DC8}" srcOrd="4" destOrd="0" presId="urn:microsoft.com/office/officeart/2005/8/layout/radial4"/>
  </dgm:cxnLst>
  <dgm:bg/>
  <dgm:whole/>
</dgm:dataModel>
</file>

<file path=ppt/diagrams/data6.xml><?xml version="1.0" encoding="utf-8"?>
<dgm:dataModel xmlns:dgm="http://schemas.openxmlformats.org/drawingml/2006/diagram" xmlns:a="http://schemas.openxmlformats.org/drawingml/2006/main">
  <dgm:ptLst>
    <dgm:pt modelId="{B1C30198-BD8D-410F-8B44-AA5EB5D75A03}" type="doc">
      <dgm:prSet loTypeId="urn:microsoft.com/office/officeart/2005/8/layout/equation2" loCatId="relationship" qsTypeId="urn:microsoft.com/office/officeart/2005/8/quickstyle/3d2" qsCatId="3D" csTypeId="urn:microsoft.com/office/officeart/2005/8/colors/colorful4" csCatId="colorful" phldr="1"/>
      <dgm:spPr/>
    </dgm:pt>
    <dgm:pt modelId="{1B0B53EB-4F4B-4473-9A55-23B5E1F092AC}">
      <dgm:prSet/>
      <dgm:spPr/>
      <dgm:t>
        <a:bodyPr/>
        <a:lstStyle/>
        <a:p>
          <a:r>
            <a:rPr lang="en-US" dirty="0" smtClean="0">
              <a:latin typeface="Georgia" pitchFamily="18" charset="0"/>
            </a:rPr>
            <a:t>The highlight of the campaign is the “Big Book”, a collection of short stories about how education changes lives. “Big Read” events will be organized, during which individuals will read from this book and sign a statement at the back of it calling for more commitment and investments to ensure that everyone is able to read and write. </a:t>
          </a:r>
          <a:endParaRPr lang="it-IT" dirty="0">
            <a:latin typeface="Georgia" pitchFamily="18" charset="0"/>
          </a:endParaRPr>
        </a:p>
      </dgm:t>
    </dgm:pt>
    <dgm:pt modelId="{C6C5D794-0AF3-4E91-B3A7-82624A699B00}" type="parTrans" cxnId="{CFEBC756-DC63-495F-91A6-2BC3F72958C1}">
      <dgm:prSet/>
      <dgm:spPr/>
      <dgm:t>
        <a:bodyPr/>
        <a:lstStyle/>
        <a:p>
          <a:endParaRPr lang="it-IT"/>
        </a:p>
      </dgm:t>
    </dgm:pt>
    <dgm:pt modelId="{F24D583B-0640-4DD3-96A1-541622A0C4DA}" type="sibTrans" cxnId="{CFEBC756-DC63-495F-91A6-2BC3F72958C1}">
      <dgm:prSet/>
      <dgm:spPr/>
      <dgm:t>
        <a:bodyPr/>
        <a:lstStyle/>
        <a:p>
          <a:endParaRPr lang="it-IT"/>
        </a:p>
      </dgm:t>
    </dgm:pt>
    <dgm:pt modelId="{F2021637-74AA-43D7-8721-BD0B18B25F80}" type="pres">
      <dgm:prSet presAssocID="{B1C30198-BD8D-410F-8B44-AA5EB5D75A03}" presName="Name0" presStyleCnt="0">
        <dgm:presLayoutVars>
          <dgm:dir/>
          <dgm:resizeHandles val="exact"/>
        </dgm:presLayoutVars>
      </dgm:prSet>
      <dgm:spPr/>
    </dgm:pt>
    <dgm:pt modelId="{942BC81A-75FD-45C9-8FCD-354D4F136F76}" type="pres">
      <dgm:prSet presAssocID="{B1C30198-BD8D-410F-8B44-AA5EB5D75A03}" presName="vNodes" presStyleCnt="0"/>
      <dgm:spPr/>
    </dgm:pt>
    <dgm:pt modelId="{52C3E45E-3714-4B86-A1DA-EAD6E12D0D60}" type="pres">
      <dgm:prSet presAssocID="{B1C30198-BD8D-410F-8B44-AA5EB5D75A03}" presName="lastNode" presStyleLbl="node1" presStyleIdx="0" presStyleCnt="1">
        <dgm:presLayoutVars>
          <dgm:bulletEnabled val="1"/>
        </dgm:presLayoutVars>
      </dgm:prSet>
      <dgm:spPr/>
    </dgm:pt>
  </dgm:ptLst>
  <dgm:cxnLst>
    <dgm:cxn modelId="{CFEBC756-DC63-495F-91A6-2BC3F72958C1}" srcId="{B1C30198-BD8D-410F-8B44-AA5EB5D75A03}" destId="{1B0B53EB-4F4B-4473-9A55-23B5E1F092AC}" srcOrd="0" destOrd="0" parTransId="{C6C5D794-0AF3-4E91-B3A7-82624A699B00}" sibTransId="{F24D583B-0640-4DD3-96A1-541622A0C4DA}"/>
    <dgm:cxn modelId="{8DC6938D-4CDE-4DE4-B54E-4B3F8CE0B0B8}" type="presOf" srcId="{1B0B53EB-4F4B-4473-9A55-23B5E1F092AC}" destId="{52C3E45E-3714-4B86-A1DA-EAD6E12D0D60}" srcOrd="0" destOrd="0" presId="urn:microsoft.com/office/officeart/2005/8/layout/equation2"/>
    <dgm:cxn modelId="{822B72F5-93B7-42D0-BBF2-43C0A2F84CEF}" type="presOf" srcId="{B1C30198-BD8D-410F-8B44-AA5EB5D75A03}" destId="{F2021637-74AA-43D7-8721-BD0B18B25F80}" srcOrd="0" destOrd="0" presId="urn:microsoft.com/office/officeart/2005/8/layout/equation2"/>
    <dgm:cxn modelId="{9A8F246B-9C48-419F-8D35-648BB9B1ABFD}" type="presParOf" srcId="{F2021637-74AA-43D7-8721-BD0B18B25F80}" destId="{942BC81A-75FD-45C9-8FCD-354D4F136F76}" srcOrd="0" destOrd="0" presId="urn:microsoft.com/office/officeart/2005/8/layout/equation2"/>
    <dgm:cxn modelId="{68238FAF-9E89-4051-AA3B-C4DEEE0D94A2}" type="presParOf" srcId="{F2021637-74AA-43D7-8721-BD0B18B25F80}" destId="{52C3E45E-3714-4B86-A1DA-EAD6E12D0D60}" srcOrd="1" destOrd="0" presId="urn:microsoft.com/office/officeart/2005/8/layout/equation2"/>
  </dgm:cxnLst>
  <dgm:bg/>
  <dgm:whole/>
</dgm:dataModel>
</file>

<file path=ppt/diagrams/layout1.xml><?xml version="1.0" encoding="utf-8"?>
<dgm:layoutDef xmlns:dgm="http://schemas.openxmlformats.org/drawingml/2006/diagram" xmlns:a="http://schemas.openxmlformats.org/drawingml/2006/main" uniqueId="urn:microsoft.com/office/officeart/2005/8/layout/vList4">
  <dgm:title val=""/>
  <dgm:desc val=""/>
  <dgm:catLst>
    <dgm:cat type="list"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gear1">
  <dgm:title val=""/>
  <dgm:desc val=""/>
  <dgm:catLst>
    <dgm:cat type="relationship" pri="3000"/>
    <dgm:cat type="process" pri="28000"/>
    <dgm:cat type="cycle" pri="1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composite">
    <dgm:varLst>
      <dgm:chMax val="3"/>
      <dgm:animLvl val="lvl"/>
      <dgm:resizeHandles val="exact"/>
    </dgm:varLst>
    <dgm:alg type="composite">
      <dgm:param type="ar" val="1"/>
    </dgm:alg>
    <dgm:shape xmlns:r="http://schemas.openxmlformats.org/officeDocument/2006/relationships" r:blip="">
      <dgm:adjLst/>
    </dgm:shape>
    <dgm:presOf/>
    <dgm:choose name="Name0">
      <dgm:if name="Name1" axis="ch" ptType="node" func="cnt" op="lte" val="1">
        <dgm:constrLst>
          <dgm:constr type="primFontSz" for="ch" ptType="node" op="equ" val="65"/>
          <dgm:constr type="w" for="ch" forName="gear1" refType="w" fact="0.55"/>
          <dgm:constr type="h" for="ch" forName="gear1" refType="w" fact="0.55"/>
          <dgm:constr type="l" for="ch" forName="gear1" refType="w" fact="0.05"/>
          <dgm:constr type="t" for="ch" forName="gear1" refType="w" fact="0.05"/>
          <dgm:constr type="w" for="ch" forName="gear1srcNode" val="1"/>
          <dgm:constr type="h" for="ch" forName="gear1srcNode" val="1"/>
          <dgm:constr type="l" for="ch" forName="gear1srcNode" refType="w" fact="0.32"/>
          <dgm:constr type="t" for="ch" forName="gear1srcNode"/>
          <dgm:constr type="w" for="ch" forName="gear1dstNode" val="1"/>
          <dgm:constr type="h" for="ch" forName="gear1dstNode" val="1"/>
          <dgm:constr type="r" for="ch" forName="gear1dstNode" refType="w" fact="0.58"/>
          <dgm:constr type="t" for="ch" forName="gear1dstNode" refType="h" fact="0.5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dgm:constr type="b" for="ch" forName="gear1ch" refType="h" fact="0.6"/>
        </dgm:constrLst>
      </dgm:if>
      <dgm:if name="Name2" axis="ch" ptType="node" func="cnt" op="equ" val="2">
        <dgm:constrLst>
          <dgm:constr type="primFontSz" for="ch" ptType="node" op="equ" val="65"/>
          <dgm:constr type="w" for="ch" forName="gear1" refType="w" fact="0.55"/>
          <dgm:constr type="h" for="ch" forName="gear1" refType="w" fact="0.55"/>
          <dgm:constr type="l" for="ch" forName="gear1" refType="w" fact="0.45"/>
          <dgm:constr type="t" for="ch" forName="gear1" refType="w" fact="0.25"/>
          <dgm:constr type="w" for="ch" forName="gear1srcNode" val="1"/>
          <dgm:constr type="h" for="ch" forName="gear1srcNode" val="1"/>
          <dgm:constr type="l" for="ch" forName="gear1srcNode" refType="w" fact="0.72"/>
          <dgm:constr type="t" for="ch" forName="gear1srcNode" refType="w" fact="0.2"/>
          <dgm:constr type="w" for="ch" forName="gear1dstNode" val="1"/>
          <dgm:constr type="h" for="ch" forName="gear1dstNode" val="1"/>
          <dgm:constr type="r" for="ch" forName="gear1dstNode" refType="w" fact="0.98"/>
          <dgm:constr type="t" for="ch" forName="gear1dstNode" refType="h" fact="0.7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w" fact="0.8"/>
          <dgm:constr type="w" for="ch" forName="gear2" refType="w" fact="0.4"/>
          <dgm:constr type="h" for="ch" forName="gear2" refType="w" fact="0.4"/>
          <dgm:constr type="l" for="ch" forName="gear2" refType="w" fact="0.13"/>
          <dgm:constr type="t" for="ch" forName="gear2" refType="w" fact="0.12"/>
          <dgm:constr type="w" for="ch" forName="gear2srcNode" val="1"/>
          <dgm:constr type="h" for="ch" forName="gear2srcNode" val="1"/>
          <dgm:constr type="l" for="ch" forName="gear2srcNode" refType="w" fact="0.23"/>
          <dgm:constr type="t" for="ch" forName="gear2srcNode" refType="w" fact="0.08"/>
          <dgm:constr type="w" for="ch" forName="gear2dstNode" val="1"/>
          <dgm:constr type="h" for="ch" forName="gear2dstNode" val="1"/>
          <dgm:constr type="l" for="ch" forName="gear2dstNode" refType="w" fact="0.1"/>
          <dgm:constr type="t" for="ch" forName="gear2dstNode" refType="h" fact="0.3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refType="w" fact="0.34"/>
          <dgm:constr type="t" for="ch" forName="gear2ch" refType="w" fact="0.04"/>
        </dgm:constrLst>
      </dgm:if>
      <dgm:else name="Name3">
        <dgm:constrLst>
          <dgm:constr type="primFontSz" for="ch" ptType="node" op="equ" val="65"/>
          <dgm:constr type="w" for="ch" forName="gear1" refType="w" fact="0.55"/>
          <dgm:constr type="h" for="ch" forName="gear1" refType="w" fact="0.55"/>
          <dgm:constr type="l" for="ch" forName="gear1" refType="w" fact="0.45"/>
          <dgm:constr type="t" for="ch" forName="gear1" refType="w" fact="0.45"/>
          <dgm:constr type="w" for="ch" forName="gear1srcNode" val="1"/>
          <dgm:constr type="h" for="ch" forName="gear1srcNode" val="1"/>
          <dgm:constr type="l" for="ch" forName="gear1srcNode" refType="w" fact="0.72"/>
          <dgm:constr type="t" for="ch" forName="gear1srcNode" refType="w" fact="0.4"/>
          <dgm:constr type="w" for="ch" forName="gear1dstNode" val="1"/>
          <dgm:constr type="h" for="ch" forName="gear1dstNode" val="1"/>
          <dgm:constr type="r" for="ch" forName="gear1dstNode" refType="w" fact="0.98"/>
          <dgm:constr type="t" for="ch" forName="gear1dstNode" refType="h" fact="0.95"/>
          <dgm:constr type="diam" for="des" forName="connector1" refType="w" refFor="ch" refForName="gear1" op="equ" fact="1.15"/>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h"/>
          <dgm:constr type="w" for="ch" forName="gear2" refType="w" fact="0.4"/>
          <dgm:constr type="h" for="ch" forName="gear2" refType="w" fact="0.4"/>
          <dgm:constr type="l" for="ch" forName="gear2" refType="w" fact="0.13"/>
          <dgm:constr type="t" for="ch" forName="gear2" refType="w" fact="0.32"/>
          <dgm:constr type="w" for="ch" forName="gear2srcNode" val="1"/>
          <dgm:constr type="h" for="ch" forName="gear2srcNode" val="1"/>
          <dgm:constr type="l" for="ch" forName="gear2srcNode" refType="w" fact="0.23"/>
          <dgm:constr type="t" for="ch" forName="gear2srcNode" refType="w" fact="0.28"/>
          <dgm:constr type="w" for="ch" forName="gear2dstNode" val="1"/>
          <dgm:constr type="h" for="ch" forName="gear2dstNode" val="1"/>
          <dgm:constr type="l" for="ch" forName="gear2dstNode" refType="w" fact="0.1"/>
          <dgm:constr type="t" for="ch" forName="gear2dstNode" refType="h" fact="0.5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dgm:constr type="t" for="ch" forName="gear2ch" refType="w" fact="0.58"/>
          <dgm:constr type="w" for="ch" forName="gear3" refType="w" fact="0.48"/>
          <dgm:constr type="h" for="ch" forName="gear3" refType="w" fact="0.48"/>
          <dgm:constr type="l" for="ch" forName="gear3" refType="w" fact="0.31"/>
          <dgm:constr type="t" for="ch" forName="gear3"/>
          <dgm:constr type="w" for="ch" forName="gear3tx" refType="w" fact="0.22"/>
          <dgm:constr type="h" for="ch" forName="gear3tx" refType="w" fact="0.22"/>
          <dgm:constr type="ctrX" for="ch" forName="gear3tx" refType="ctrX" refFor="ch" refForName="gear3"/>
          <dgm:constr type="ctrY" for="ch" forName="gear3tx" refType="ctrY" refFor="ch" refForName="gear3"/>
          <dgm:constr type="w" for="ch" forName="gear3srcNode" val="1"/>
          <dgm:constr type="h" for="ch" forName="gear3srcNode" val="1"/>
          <dgm:constr type="l" for="ch" forName="gear3srcNode" refType="w" fact="0.3"/>
          <dgm:constr type="t" for="ch" forName="gear3srcNode" refType="w" fact="0.25"/>
          <dgm:constr type="w" for="ch" forName="gear3dstNode" val="1"/>
          <dgm:constr type="h" for="ch" forName="gear3dstNode" val="1"/>
          <dgm:constr type="l" for="ch" forName="gear3dstNode" refType="w" fact="0.38"/>
          <dgm:constr type="t" for="ch" forName="gear3dstNode" refType="h" fact="0.05"/>
          <dgm:constr type="diam" for="des" forName="connector3" refType="w" refFor="ch" refForName="gear3" op="equ"/>
          <dgm:constr type="h" for="des" forName="connector3" refType="w" refFor="ch" refForName="gear1" op="equ" fact="0.1"/>
          <dgm:constr type="w" for="ch" forName="gear3ch" refType="w" fact="0.35"/>
          <dgm:constr type="h" for="ch" forName="gear3ch" refType="w" refFor="ch" refForName="gear3ch" fact="0.6"/>
          <dgm:constr type="l" for="ch" forName="gear3ch" refType="w" fact="0.65"/>
          <dgm:constr type="t" for="ch" forName="gear3ch" refType="h" fact="0.13"/>
        </dgm:constrLst>
      </dgm:else>
    </dgm:choose>
    <dgm:ruleLst/>
    <dgm:forEach name="Name4" axis="ch" ptType="node" cnt="1">
      <dgm:layoutNode name="gear1" styleLbl="node1">
        <dgm:varLst>
          <dgm:chMax val="1"/>
          <dgm:bulletEnabled val="1"/>
        </dgm:varLst>
        <dgm:alg type="tx">
          <dgm:param type="txAnchorVertCh" val="mid"/>
        </dgm:alg>
        <dgm:shape xmlns:r="http://schemas.openxmlformats.org/officeDocument/2006/relationships" type="gear9"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1srcNode">
        <dgm:alg type="sp"/>
        <dgm:shape xmlns:r="http://schemas.openxmlformats.org/officeDocument/2006/relationships" type="rect" r:blip="" hideGeom="1">
          <dgm:adjLst/>
        </dgm:shape>
        <dgm:presOf axis="self"/>
        <dgm:constrLst/>
        <dgm:ruleLst/>
      </dgm:layoutNode>
      <dgm:layoutNode name="gear1dstNode">
        <dgm:alg type="sp"/>
        <dgm:shape xmlns:r="http://schemas.openxmlformats.org/officeDocument/2006/relationships" type="rect" r:blip="" hideGeom="1">
          <dgm:adjLst/>
        </dgm:shape>
        <dgm:presOf axis="self"/>
        <dgm:constrLst/>
        <dgm:ruleLst/>
      </dgm:layoutNode>
      <dgm:choose name="Name5">
        <dgm:if name="Name6" axis="ch" ptType="node" func="cnt" op="gte" val="1">
          <dgm:layoutNode name="gear1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7"/>
      </dgm:choose>
    </dgm:forEach>
    <dgm:forEach name="Name8" axis="ch" ptType="node" st="2" cnt="1">
      <dgm:layoutNode name="gear2" styleLbl="node1">
        <dgm:varLst>
          <dgm:chMax val="1"/>
          <dgm:bulletEnabled val="1"/>
        </dgm:varLst>
        <dgm:alg type="tx">
          <dgm:param type="txAnchorVertCh" val="mid"/>
        </dgm:alg>
        <dgm:shape xmlns:r="http://schemas.openxmlformats.org/officeDocument/2006/relationships" type="gear6"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2srcNode">
        <dgm:alg type="sp"/>
        <dgm:shape xmlns:r="http://schemas.openxmlformats.org/officeDocument/2006/relationships" type="rect" r:blip="" hideGeom="1">
          <dgm:adjLst/>
        </dgm:shape>
        <dgm:presOf axis="self"/>
        <dgm:constrLst/>
        <dgm:ruleLst/>
      </dgm:layoutNode>
      <dgm:layoutNode name="gear2dstNode">
        <dgm:alg type="sp"/>
        <dgm:shape xmlns:r="http://schemas.openxmlformats.org/officeDocument/2006/relationships" type="rect" r:blip="" hideGeom="1">
          <dgm:adjLst/>
        </dgm:shape>
        <dgm:presOf axis="self"/>
        <dgm:constrLst/>
        <dgm:ruleLst/>
      </dgm:layoutNode>
      <dgm:choose name="Name9">
        <dgm:if name="Name10" axis="ch" ptType="node" func="cnt" op="gte" val="1">
          <dgm:layoutNode name="gear2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1"/>
      </dgm:choose>
    </dgm:forEach>
    <dgm:forEach name="Name12" axis="ch" ptType="node" st="3" cnt="1">
      <dgm:layoutNode name="gear3" styleLbl="node1">
        <dgm:alg type="sp"/>
        <dgm:shape xmlns:r="http://schemas.openxmlformats.org/officeDocument/2006/relationships" rot="-15" type="gear6" r:blip="">
          <dgm:adjLst/>
        </dgm:shape>
        <dgm:presOf axis="self"/>
        <dgm:constrLst/>
        <dgm:ruleLst/>
      </dgm:layoutNode>
      <dgm:layoutNode name="gear3tx" styleLbl="node1">
        <dgm:varLst>
          <dgm:chMax val="1"/>
          <dgm:bulletEnabled val="1"/>
        </dgm:varLst>
        <dgm:alg type="tx">
          <dgm:param type="txAnchorVertCh" val="mid"/>
        </dgm:alg>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3srcNode">
        <dgm:alg type="sp"/>
        <dgm:shape xmlns:r="http://schemas.openxmlformats.org/officeDocument/2006/relationships" type="rect" r:blip="" hideGeom="1">
          <dgm:adjLst/>
        </dgm:shape>
        <dgm:presOf axis="self"/>
        <dgm:constrLst/>
        <dgm:ruleLst/>
      </dgm:layoutNode>
      <dgm:layoutNode name="gear3dstNode">
        <dgm:alg type="sp"/>
        <dgm:shape xmlns:r="http://schemas.openxmlformats.org/officeDocument/2006/relationships" type="rect" r:blip="" hideGeom="1">
          <dgm:adjLst/>
        </dgm:shape>
        <dgm:presOf axis="self"/>
        <dgm:constrLst/>
        <dgm:ruleLst/>
      </dgm:layoutNode>
      <dgm:choose name="Name13">
        <dgm:if name="Name14" axis="ch" ptType="node" func="cnt" op="gte" val="1">
          <dgm:layoutNode name="gear3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5"/>
      </dgm:choose>
    </dgm:forEach>
    <dgm:forEach name="Name16" axis="ch" ptType="sibTrans" hideLastTrans="0" cnt="1">
      <dgm:layoutNode name="connector1" styleLbl="sibTrans2D1">
        <dgm:alg type="conn">
          <dgm:param type="connRout" val="curve"/>
          <dgm:param type="srcNode" val="gear1srcNode"/>
          <dgm:param type="dstNode" val="gear1dstNode"/>
          <dgm:param type="begPts" val="midR"/>
          <dgm:param type="endPts" val="tCtr"/>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7" axis="ch" ptType="sibTrans" hideLastTrans="0" st="2" cnt="1">
      <dgm:layoutNode name="connector2" styleLbl="sibTrans2D1">
        <dgm:alg type="conn">
          <dgm:param type="connRout" val="curve"/>
          <dgm:param type="srcNode" val="gear2srcNode"/>
          <dgm:param type="dstNode" val="gear2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8" axis="ch" ptType="sibTrans" hideLastTrans="0" st="3" cnt="1">
      <dgm:layoutNode name="connector3" styleLbl="sibTrans2D1">
        <dgm:alg type="conn">
          <dgm:param type="connRout" val="curve"/>
          <dgm:param type="srcNode" val="gear3srcNode"/>
          <dgm:param type="dstNode" val="gear3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layoutNode>
</dgm:layoutDef>
</file>

<file path=ppt/diagrams/layout4.xml><?xml version="1.0" encoding="utf-8"?>
<dgm:layoutDef xmlns:dgm="http://schemas.openxmlformats.org/drawingml/2006/diagram" xmlns:a="http://schemas.openxmlformats.org/drawingml/2006/main" uniqueId="urn:microsoft.com/office/officeart/2005/8/layout/pyramid4">
  <dgm:title val=""/>
  <dgm:desc val=""/>
  <dgm:catLst>
    <dgm:cat type="pyramid" pri="4000"/>
    <dgm:cat type="relationship" pri="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useDef="1">
    <dgm:dataModel>
      <dgm:ptLst/>
      <dgm:bg/>
      <dgm:whole/>
    </dgm:dataModel>
  </dgm:styleData>
  <dgm:clrData useDef="1">
    <dgm:dataModel>
      <dgm:ptLst/>
      <dgm:bg/>
      <dgm:whole/>
    </dgm:dataModel>
  </dgm:clrData>
  <dgm:layoutNode name="compositeShape">
    <dgm:varLst>
      <dgm:chMax val="9"/>
      <dgm:dir/>
      <dgm:resizeHandles val="exact"/>
    </dgm:varLst>
    <dgm:alg type="composite">
      <dgm:param type="ar" val="1"/>
    </dgm:alg>
    <dgm:shape xmlns:r="http://schemas.openxmlformats.org/officeDocument/2006/relationships" r:blip="">
      <dgm:adjLst/>
    </dgm:shape>
    <dgm:presOf/>
    <dgm:choose name="Name0">
      <dgm:if name="Name1" axis="ch" ptType="node" func="cnt" op="lte" val="4">
        <dgm:choose name="Name2">
          <dgm:if name="Name3" axis="ch" ptType="node" func="cnt" op="equ" val="1">
            <dgm:constrLst>
              <dgm:constr type="primFontSz" for="ch" ptType="node" op="equ" val="65"/>
              <dgm:constr type="t" for="ch" forName="triangle1"/>
              <dgm:constr type="l" for="ch" forName="triangle1"/>
              <dgm:constr type="h" for="ch" forName="triangle1" refType="h"/>
              <dgm:constr type="w" for="ch" forName="triangle1" refType="h"/>
            </dgm:constrLst>
          </dgm:if>
          <dgm:else name="Name4">
            <dgm:constrLst>
              <dgm:constr type="primFontSz" for="ch" ptType="node" op="equ" val="65"/>
              <dgm:constr type="t" for="ch" forName="triangle1"/>
              <dgm:constr type="l" for="ch" forName="triangle1" refType="h" fact="0.25"/>
              <dgm:constr type="h" for="ch" forName="triangle1" refType="h" fact="0.5"/>
              <dgm:constr type="w" for="ch" forName="triangle1" refType="h" fact="0.5"/>
              <dgm:constr type="t" for="ch" forName="triangle2" refType="h" fact="0.5"/>
              <dgm:constr type="l" for="ch" forName="triangle2"/>
              <dgm:constr type="h" for="ch" forName="triangle2" refType="h" fact="0.5"/>
              <dgm:constr type="w" for="ch" forName="triangle2" refType="h" fact="0.5"/>
              <dgm:constr type="t" for="ch" forName="triangle3" refType="h" fact="0.5"/>
              <dgm:constr type="l" for="ch" forName="triangle3" refType="h" fact="0.25"/>
              <dgm:constr type="h" for="ch" forName="triangle3" refType="h" fact="0.5"/>
              <dgm:constr type="w" for="ch" forName="triangle3" refType="h" fact="0.5"/>
              <dgm:constr type="t" for="ch" forName="triangle4" refType="h" fact="0.5"/>
              <dgm:constr type="l" for="ch" forName="triangle4" refType="h" fact="0.5"/>
              <dgm:constr type="h" for="ch" forName="triangle4" refType="h" fact="0.5"/>
              <dgm:constr type="w" for="ch" forName="triangle4" refType="h" fact="0.5"/>
            </dgm:constrLst>
          </dgm:else>
        </dgm:choose>
      </dgm:if>
      <dgm:else name="Name5">
        <dgm:constrLst>
          <dgm:constr type="primFontSz" for="ch" ptType="node" op="equ" val="65"/>
          <dgm:constr type="t" for="ch" forName="triangle1"/>
          <dgm:constr type="l" for="ch" forName="triangle1" refType="h" fact="0.33"/>
          <dgm:constr type="h" for="ch" forName="triangle1" refType="h" fact="0.33"/>
          <dgm:constr type="w" for="ch" forName="triangle1" refType="h" fact="0.33"/>
          <dgm:constr type="t" for="ch" forName="triangle2" refType="h" fact="0.33"/>
          <dgm:constr type="l" for="ch" forName="triangle2" refType="h" fact="0.165"/>
          <dgm:constr type="h" for="ch" forName="triangle2" refType="h" fact="0.33"/>
          <dgm:constr type="w" for="ch" forName="triangle2" refType="h" fact="0.33"/>
          <dgm:constr type="t" for="ch" forName="triangle3" refType="h" fact="0.33"/>
          <dgm:constr type="l" for="ch" forName="triangle3" refType="h" fact="0.33"/>
          <dgm:constr type="h" for="ch" forName="triangle3" refType="h" fact="0.33"/>
          <dgm:constr type="w" for="ch" forName="triangle3" refType="h" fact="0.33"/>
          <dgm:constr type="t" for="ch" forName="triangle4" refType="h" fact="0.33"/>
          <dgm:constr type="l" for="ch" forName="triangle4" refType="h" fact="0.495"/>
          <dgm:constr type="h" for="ch" forName="triangle4" refType="h" fact="0.33"/>
          <dgm:constr type="w" for="ch" forName="triangle4" refType="h" fact="0.33"/>
          <dgm:constr type="t" for="ch" forName="triangle5" refType="h" fact="0.66"/>
          <dgm:constr type="l" for="ch" forName="triangle5"/>
          <dgm:constr type="h" for="ch" forName="triangle5" refType="h" fact="0.33"/>
          <dgm:constr type="w" for="ch" forName="triangle5" refType="h" fact="0.33"/>
          <dgm:constr type="t" for="ch" forName="triangle6" refType="h" fact="0.66"/>
          <dgm:constr type="l" for="ch" forName="triangle6" refType="h" fact="0.165"/>
          <dgm:constr type="h" for="ch" forName="triangle6" refType="h" fact="0.33"/>
          <dgm:constr type="w" for="ch" forName="triangle6" refType="h" fact="0.33"/>
          <dgm:constr type="t" for="ch" forName="triangle7" refType="h" fact="0.66"/>
          <dgm:constr type="l" for="ch" forName="triangle7" refType="h" fact="0.33"/>
          <dgm:constr type="h" for="ch" forName="triangle7" refType="h" fact="0.33"/>
          <dgm:constr type="w" for="ch" forName="triangle7" refType="h" fact="0.33"/>
          <dgm:constr type="t" for="ch" forName="triangle8" refType="h" fact="0.66"/>
          <dgm:constr type="l" for="ch" forName="triangle8" refType="h" fact="0.495"/>
          <dgm:constr type="h" for="ch" forName="triangle8" refType="h" fact="0.33"/>
          <dgm:constr type="w" for="ch" forName="triangle8" refType="h" fact="0.33"/>
          <dgm:constr type="t" for="ch" forName="triangle9" refType="h" fact="0.66"/>
          <dgm:constr type="l" for="ch" forName="triangle9" refType="h" fact="0.66"/>
          <dgm:constr type="h" for="ch" forName="triangle9" refType="h" fact="0.33"/>
          <dgm:constr type="w" for="ch" forName="triangle9" refType="h" fact="0.33"/>
        </dgm:constrLst>
      </dgm:else>
    </dgm:choose>
    <dgm:ruleLst/>
    <dgm:choose name="Name6">
      <dgm:if name="Name7" axis="ch" ptType="node" func="cnt" op="gte" val="1">
        <dgm:layoutNode name="triangle1" styleLbl="node1">
          <dgm:varLst>
            <dgm:bulletEnabled val="1"/>
          </dgm:varLst>
          <dgm:alg type="tx">
            <dgm:param type="txAnchorVertCh" val="mid"/>
          </dgm:alg>
          <dgm:shape xmlns:r="http://schemas.openxmlformats.org/officeDocument/2006/relationships" type="triangle"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8"/>
    </dgm:choose>
    <dgm:choose name="Name9">
      <dgm:if name="Name10" axis="ch" ptType="node" func="cnt" op="gte" val="2">
        <dgm:layoutNode name="triangle2" styleLbl="node1">
          <dgm:varLst>
            <dgm:bulletEnabled val="1"/>
          </dgm:varLst>
          <dgm:alg type="tx">
            <dgm:param type="txAnchorVertCh" val="mid"/>
          </dgm:alg>
          <dgm:shape xmlns:r="http://schemas.openxmlformats.org/officeDocument/2006/relationships" type="triangle" r:blip="">
            <dgm:adjLst/>
          </dgm:shape>
          <dgm:choose name="Name11">
            <dgm:if name="Name12" func="var" arg="dir" op="equ" val="norm">
              <dgm:presOf axis="ch desOrSelf" ptType="node node" st="2 1" cnt="1 0"/>
            </dgm:if>
            <dgm:else name="Name13">
              <dgm:presOf axis="ch desOrSelf" ptType="node node" st="4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3" styleLbl="node1">
          <dgm:varLst>
            <dgm:bulletEnabled val="1"/>
          </dgm:varLst>
          <dgm:alg type="tx">
            <dgm:param type="txAnchorVertCh" val="mid"/>
          </dgm:alg>
          <dgm:shape xmlns:r="http://schemas.openxmlformats.org/officeDocument/2006/relationships" rot="180" type="triangle" r:blip="">
            <dgm:adjLst/>
          </dgm:shape>
          <dgm:presOf axis="ch desOrSelf"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4" styleLbl="node1">
          <dgm:varLst>
            <dgm:bulletEnabled val="1"/>
          </dgm:varLst>
          <dgm:alg type="tx">
            <dgm:param type="txAnchorVertCh" val="mid"/>
          </dgm:alg>
          <dgm:shape xmlns:r="http://schemas.openxmlformats.org/officeDocument/2006/relationships" type="triangle" r:blip="">
            <dgm:adjLst/>
          </dgm:shape>
          <dgm:choose name="Name14">
            <dgm:if name="Name15" func="var" arg="dir" op="equ" val="norm">
              <dgm:presOf axis="ch desOrSelf" ptType="node node" st="4 1" cnt="1 0"/>
            </dgm:if>
            <dgm:else name="Name16">
              <dgm:presOf axis="ch desOrSelf" ptType="node node" st="2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7"/>
    </dgm:choose>
    <dgm:choose name="Name18">
      <dgm:if name="Name19" axis="ch" ptType="node" func="cnt" op="gte" val="5">
        <dgm:layoutNode name="triangle5" styleLbl="node1">
          <dgm:varLst>
            <dgm:bulletEnabled val="1"/>
          </dgm:varLst>
          <dgm:alg type="tx">
            <dgm:param type="txAnchorVertCh" val="mid"/>
          </dgm:alg>
          <dgm:shape xmlns:r="http://schemas.openxmlformats.org/officeDocument/2006/relationships" type="triangle" r:blip="">
            <dgm:adjLst/>
          </dgm:shape>
          <dgm:choose name="Name20">
            <dgm:if name="Name21" func="var" arg="dir" op="equ" val="norm">
              <dgm:presOf axis="ch desOrSelf" ptType="node node" st="5 1" cnt="1 0"/>
            </dgm:if>
            <dgm:else name="Name22">
              <dgm:presOf axis="ch desOrSelf" ptType="node node" st="9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6" styleLbl="node1">
          <dgm:varLst>
            <dgm:bulletEnabled val="1"/>
          </dgm:varLst>
          <dgm:alg type="tx">
            <dgm:param type="txAnchorVertCh" val="mid"/>
          </dgm:alg>
          <dgm:shape xmlns:r="http://schemas.openxmlformats.org/officeDocument/2006/relationships" rot="180" type="triangle" r:blip="">
            <dgm:adjLst/>
          </dgm:shape>
          <dgm:choose name="Name23">
            <dgm:if name="Name24" func="var" arg="dir" op="equ" val="norm">
              <dgm:presOf axis="ch desOrSelf" ptType="node node" st="6 1" cnt="1 0"/>
            </dgm:if>
            <dgm:else name="Name25">
              <dgm:presOf axis="ch desOrSelf" ptType="node node" st="8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7" styleLbl="node1">
          <dgm:varLst>
            <dgm:bulletEnabled val="1"/>
          </dgm:varLst>
          <dgm:alg type="tx">
            <dgm:param type="txAnchorVertCh" val="mid"/>
          </dgm:alg>
          <dgm:shape xmlns:r="http://schemas.openxmlformats.org/officeDocument/2006/relationships" type="triangle" r:blip="">
            <dgm:adjLst/>
          </dgm:shape>
          <dgm:presOf axis="ch desOrSelf" ptType="node node" st="7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8" styleLbl="node1">
          <dgm:varLst>
            <dgm:bulletEnabled val="1"/>
          </dgm:varLst>
          <dgm:alg type="tx">
            <dgm:param type="txAnchorVertCh" val="mid"/>
          </dgm:alg>
          <dgm:shape xmlns:r="http://schemas.openxmlformats.org/officeDocument/2006/relationships" rot="180" type="triangle" r:blip="">
            <dgm:adjLst/>
          </dgm:shape>
          <dgm:choose name="Name26">
            <dgm:if name="Name27" func="var" arg="dir" op="equ" val="norm">
              <dgm:presOf axis="ch desOrSelf" ptType="node node" st="8 1" cnt="1 0"/>
            </dgm:if>
            <dgm:else name="Name28">
              <dgm:presOf axis="ch desOrSelf" ptType="node node" st="6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9" styleLbl="node1">
          <dgm:varLst>
            <dgm:bulletEnabled val="1"/>
          </dgm:varLst>
          <dgm:alg type="tx">
            <dgm:param type="txAnchorVertCh" val="mid"/>
          </dgm:alg>
          <dgm:shape xmlns:r="http://schemas.openxmlformats.org/officeDocument/2006/relationships" type="triangle" r:blip="">
            <dgm:adjLst/>
          </dgm:shape>
          <dgm:choose name="Name29">
            <dgm:if name="Name30" func="var" arg="dir" op="equ" val="norm">
              <dgm:presOf axis="ch desOrSelf" ptType="node node" st="9 1" cnt="1 0"/>
            </dgm:if>
            <dgm:else name="Name31">
              <dgm:presOf axis="ch desOrSelf" ptType="node node" st="5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2"/>
    </dgm:choose>
  </dgm:layoutNode>
</dgm:layoutDef>
</file>

<file path=ppt/diagrams/layout5.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equation2">
  <dgm:title val=""/>
  <dgm:desc val=""/>
  <dgm:catLst>
    <dgm:cat type="relationship" pri="18000"/>
    <dgm:cat type="process" pri="26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linDir" val="fromL"/>
          <dgm:param type="fallback" val="2D"/>
        </dgm:alg>
      </dgm:if>
      <dgm:else name="Name3">
        <dgm:alg type="lin">
          <dgm:param type="linDir" val="fromR"/>
          <dgm:param type="fallback" val="2D"/>
        </dgm:alg>
      </dgm:else>
    </dgm:choose>
    <dgm:shape xmlns:r="http://schemas.openxmlformats.org/officeDocument/2006/relationships" r:blip="">
      <dgm:adjLst/>
    </dgm:shape>
    <dgm:presOf/>
    <dgm:choose name="Name4">
      <dgm:if name="Name5" axis="ch" ptType="node" func="cnt" op="gte" val="3">
        <dgm:constrLst>
          <dgm:constr type="h" for="des" forName="node" refType="w" fact="0.5"/>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ch" forName="lastNode" op="equ" val="65"/>
          <dgm:constr type="primFontSz" for="des" forName="node" op="equ" val="65"/>
          <dgm:constr type="primFontSz" for="des" forName="sibTrans" val="55"/>
          <dgm:constr type="primFontSz" for="des" forName="sibTrans" refType="primFontSz" refFor="des" refForName="node" op="lte" fact="0.8"/>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if>
      <dgm:else name="Name6">
        <dgm:constrLst>
          <dgm:constr type="h" for="des" forName="node" refType="w"/>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des" forName="node" val="65"/>
          <dgm:constr type="primFontSz" for="ch" forName="lastNode" refType="primFontSz" refFor="des" refForName="node" op="equ"/>
          <dgm:constr type="primFontSz" for="des" forName="sibTrans" val="55"/>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else>
    </dgm:choose>
    <dgm:ruleLst/>
    <dgm:choose name="Name7">
      <dgm:if name="Name8" axis="ch" ptType="node" func="cnt" op="gte" val="1">
        <dgm:layoutNode name="vNodes">
          <dgm:alg type="lin">
            <dgm:param type="linDir" val="fromT"/>
            <dgm:param type="fallback" val="2D"/>
          </dgm:alg>
          <dgm:shape xmlns:r="http://schemas.openxmlformats.org/officeDocument/2006/relationships" r:blip="">
            <dgm:adjLst/>
          </dgm:shape>
          <dgm:presOf/>
          <dgm:constrLst/>
          <dgm:ruleLst/>
          <dgm:forEach name="Name9" axis="ch" ptType="node">
            <dgm:choose name="Name10">
              <dgm:if name="Name11" axis="self" func="revPos" op="neq" val="1">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choose name="Name12">
                  <dgm:if name="Name13" axis="self" ptType="node" func="revPos" op="gt" val="2">
                    <dgm:forEach name="sibTransForEach" axis="followSib" ptType="sibTrans" cnt="1">
                      <dgm:layoutNode name="spacerT">
                        <dgm:alg type="sp"/>
                        <dgm:shape xmlns:r="http://schemas.openxmlformats.org/officeDocument/2006/relationships" r:blip="">
                          <dgm:adjLst/>
                        </dgm:shape>
                        <dgm:presOf axis="self"/>
                        <dgm:constrLst/>
                        <dgm:ruleLst/>
                      </dgm:layoutNode>
                      <dgm:layoutNode name="sibTrans">
                        <dgm:alg type="tx"/>
                        <dgm:shape xmlns:r="http://schemas.openxmlformats.org/officeDocument/2006/relationships" type="mathPlus" r:blip="">
                          <dgm:adjLst/>
                        </dgm:shape>
                        <dgm:presOf axis="self"/>
                        <dgm:constrLst>
                          <dgm:constr type="h" refType="w"/>
                          <dgm:constr type="lMarg"/>
                          <dgm:constr type="rMarg"/>
                          <dgm:constr type="tMarg"/>
                          <dgm:constr type="bMarg"/>
                        </dgm:constrLst>
                        <dgm:ruleLst>
                          <dgm:rule type="primFontSz" val="5" fact="NaN" max="NaN"/>
                        </dgm:ruleLst>
                      </dgm:layoutNode>
                      <dgm:layoutNode name="spacerB">
                        <dgm:alg type="sp"/>
                        <dgm:shape xmlns:r="http://schemas.openxmlformats.org/officeDocument/2006/relationships" r:blip="">
                          <dgm:adjLst/>
                        </dgm:shape>
                        <dgm:presOf axis="self"/>
                        <dgm:constrLst/>
                        <dgm:ruleLst/>
                      </dgm:layoutNode>
                    </dgm:forEach>
                  </dgm:if>
                  <dgm:else name="Name14"/>
                </dgm:choose>
              </dgm:if>
              <dgm:else name="Name15"/>
            </dgm:choose>
          </dgm:forEach>
        </dgm:layoutNode>
        <dgm:choose name="Name16">
          <dgm:if name="Name17" axis="ch" ptType="node" func="cnt" op="gt" val="1">
            <dgm:layoutNode name="sibTransLast">
              <dgm:alg type="conn">
                <dgm:param type="begPts" val="auto"/>
                <dgm:param type="endPts" val="auto"/>
                <dgm:param type="srcNode" val="vNodes"/>
                <dgm:param type="dstNode" val="lastNode"/>
              </dgm:alg>
              <dgm:shape xmlns:r="http://schemas.openxmlformats.org/officeDocument/2006/relationships" type="conn" r:blip="">
                <dgm:adjLst/>
              </dgm:shape>
              <dgm:presOf axis="ch" ptType="sibTrans" st="-1" cnt="1"/>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ch desOrSelf" ptType="sibTrans sibTrans" st="-1 1" cnt="1 0"/>
                <dgm:constrLst>
                  <dgm:constr type="lMarg"/>
                  <dgm:constr type="rMarg"/>
                  <dgm:constr type="tMarg"/>
                  <dgm:constr type="bMarg"/>
                </dgm:constrLst>
                <dgm:ruleLst>
                  <dgm:rule type="primFontSz" val="5" fact="NaN" max="NaN"/>
                </dgm:ruleLst>
              </dgm:layoutNode>
            </dgm:layoutNode>
          </dgm:if>
          <dgm:else name="Name18"/>
        </dgm:choose>
        <dgm:layoutNode name="lastNode">
          <dgm:varLst>
            <dgm:bulletEnabled val="1"/>
          </dgm:varLst>
          <dgm:alg type="tx">
            <dgm:param type="txAnchorVertCh" val="mid"/>
          </dgm:alg>
          <dgm:shape xmlns:r="http://schemas.openxmlformats.org/officeDocument/2006/relationships" type="ellipse" r:blip="">
            <dgm:adjLst/>
          </dgm:shape>
          <dgm:presOf axis="ch desOrSelf" ptType="node node" st="-1 1" cnt="1 0"/>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if>
      <dgm:else name="Name19"/>
    </dgm:choose>
  </dgm:layoutNode>
</dgm:layoutDef>
</file>

<file path=ppt/diagrams/quickStyle1.xml><?xml version="1.0" encoding="utf-8"?>
<dgm:styleDef xmlns:dgm="http://schemas.openxmlformats.org/drawingml/2006/diagram" xmlns:a="http://schemas.openxmlformats.org/drawingml/2006/main" uniqueId="urn:microsoft.com/office/officeart/2005/8/quickstyle/3d9">
  <dgm:title val=""/>
  <dgm:desc val=""/>
  <dgm:catLst>
    <dgm:cat type="3D" pri="11900"/>
  </dgm:catLst>
  <dgm:scene3d>
    <a:camera prst="perspectiveRelaxed">
      <a:rot lat="19149996" lon="20104178" rev="1577324"/>
    </a:camera>
    <a:lightRig rig="soft" dir="t"/>
    <a:backdrop>
      <a:anchor x="0" y="0" z="-210000"/>
      <a:norm dx="0" dy="0" dz="914400"/>
      <a:up dx="0" dy="914400" dz="0"/>
    </a:backdrop>
  </dgm:scene3d>
  <dgm:styleLbl name="node0">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lnNode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vennNode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tx1"/>
      </a:fontRef>
    </dgm:style>
  </dgm:styleLbl>
  <dgm:styleLbl name="alignNode1">
    <dgm:scene3d>
      <a:camera prst="orthographicFront"/>
      <a:lightRig rig="threePt" dir="t"/>
    </dgm:scene3d>
    <dgm:sp3d extrusionH="152250" prstMaterial="matte">
      <a:bevelT w="165100" prst="coolSlant"/>
    </dgm:sp3d>
    <dgm:txPr>
      <a:sp3d extrusionH="28000" prstMaterial="matte"/>
    </dgm:txPr>
    <dgm:style>
      <a:lnRef idx="1">
        <a:scrgbClr r="0" g="0" b="0"/>
      </a:lnRef>
      <a:fillRef idx="1">
        <a:scrgbClr r="0" g="0" b="0"/>
      </a:fillRef>
      <a:effectRef idx="2">
        <a:scrgbClr r="0" g="0" b="0"/>
      </a:effectRef>
      <a:fontRef idx="minor">
        <a:schemeClr val="lt1"/>
      </a:fontRef>
    </dgm:style>
  </dgm:styleLbl>
  <dgm:styleLbl name="node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node2">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node3">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node4">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fgImgPlace1">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152250" prstMaterial="matte">
      <a:bevelT w="165100" prst="coolSlant"/>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227350" prstMaterial="matte"/>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prstMaterial="matte"/>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22735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asst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asst2">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asst3">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parChTrans2D1">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227350" prstMaterial="matte"/>
    <dgm:txPr/>
    <dgm:style>
      <a:lnRef idx="0">
        <a:scrgbClr r="0" g="0" b="0"/>
      </a:lnRef>
      <a:fillRef idx="3">
        <a:scrgbClr r="0" g="0" b="0"/>
      </a:fillRef>
      <a:effectRef idx="0">
        <a:scrgbClr r="0" g="0" b="0"/>
      </a:effectRef>
      <a:fontRef idx="minor">
        <a:schemeClr val="lt1"/>
      </a:fontRef>
    </dgm:style>
  </dgm:styleLbl>
  <dgm:styleLbl name="parChTrans2D4">
    <dgm:scene3d>
      <a:camera prst="orthographicFront"/>
      <a:lightRig rig="threePt" dir="t"/>
    </dgm:scene3d>
    <dgm:sp3d z="-227350" prstMaterial="matte"/>
    <dgm:txPr/>
    <dgm:style>
      <a:lnRef idx="0">
        <a:scrgbClr r="0" g="0" b="0"/>
      </a:lnRef>
      <a:fillRef idx="3">
        <a:scrgbClr r="0" g="0" b="0"/>
      </a:fillRef>
      <a:effectRef idx="0">
        <a:scrgbClr r="0" g="0" b="0"/>
      </a:effectRef>
      <a:fontRef idx="minor">
        <a:schemeClr val="lt1"/>
      </a:fontRef>
    </dgm:style>
  </dgm:styleLbl>
  <dgm:styleLbl name="parChTrans1D1">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trAlignAcc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bgAcc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prstMaterial="matte"/>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solidBgAcc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prstMaterial="matte"/>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bgAccFollowNode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fgAcc2">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fgAcc3">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fgAcc4">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bgShp">
    <dgm:scene3d>
      <a:camera prst="orthographicFront"/>
      <a:lightRig rig="threePt" dir="t"/>
    </dgm:scene3d>
    <dgm:sp3d z="-227350" prstMaterial="matte"/>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22735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prstMaterial="matte"/>
    <dgm:txPr/>
    <dgm:style>
      <a:lnRef idx="0">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sp3d/>
    <dgm:txPr>
      <a:sp3d extrusionH="28000" prstMaterial="matte"/>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sp>
        <p:nvSpPr>
          <p:cNvPr id="15" name="Rettangolo arrotondato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ettangolo arrotondato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olo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it-IT" smtClean="0"/>
              <a:t>Fare clic per modificare lo stile del titolo</a:t>
            </a:r>
            <a:endParaRPr kumimoji="0" lang="en-US"/>
          </a:p>
        </p:txBody>
      </p:sp>
      <p:sp>
        <p:nvSpPr>
          <p:cNvPr id="20" name="Sottotitolo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it-IT" smtClean="0"/>
              <a:t>Fare clic per modificare lo stile del sottotitolo dello schema</a:t>
            </a:r>
            <a:endParaRPr kumimoji="0" lang="en-US"/>
          </a:p>
        </p:txBody>
      </p:sp>
      <p:sp>
        <p:nvSpPr>
          <p:cNvPr id="19" name="Segnaposto data 18"/>
          <p:cNvSpPr>
            <a:spLocks noGrp="1"/>
          </p:cNvSpPr>
          <p:nvPr>
            <p:ph type="dt" sz="half" idx="10"/>
          </p:nvPr>
        </p:nvSpPr>
        <p:spPr/>
        <p:txBody>
          <a:bodyPr/>
          <a:lstStyle>
            <a:extLst/>
          </a:lstStyle>
          <a:p>
            <a:fld id="{0DDA8F09-36A3-4802-B9D7-6EA1559172CC}" type="datetimeFigureOut">
              <a:rPr lang="it-IT" smtClean="0"/>
              <a:pPr/>
              <a:t>28/10/2011</a:t>
            </a:fld>
            <a:endParaRPr lang="it-IT"/>
          </a:p>
        </p:txBody>
      </p:sp>
      <p:sp>
        <p:nvSpPr>
          <p:cNvPr id="8" name="Segnaposto piè di pagina 7"/>
          <p:cNvSpPr>
            <a:spLocks noGrp="1"/>
          </p:cNvSpPr>
          <p:nvPr>
            <p:ph type="ftr" sz="quarter" idx="11"/>
          </p:nvPr>
        </p:nvSpPr>
        <p:spPr/>
        <p:txBody>
          <a:bodyPr/>
          <a:lstStyle>
            <a:extLst/>
          </a:lstStyle>
          <a:p>
            <a:endParaRPr lang="it-IT"/>
          </a:p>
        </p:txBody>
      </p:sp>
      <p:sp>
        <p:nvSpPr>
          <p:cNvPr id="11" name="Segnaposto numero diapositiva 10"/>
          <p:cNvSpPr>
            <a:spLocks noGrp="1"/>
          </p:cNvSpPr>
          <p:nvPr>
            <p:ph type="sldNum" sz="quarter" idx="12"/>
          </p:nvPr>
        </p:nvSpPr>
        <p:spPr/>
        <p:txBody>
          <a:bodyPr/>
          <a:lstStyle>
            <a:extLst/>
          </a:lstStyle>
          <a:p>
            <a:fld id="{42FE3F20-7864-401B-9AFA-66EEF4E5030F}" type="slidenum">
              <a:rPr lang="it-IT" smtClean="0"/>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a:xfrm>
            <a:off x="502920" y="4983480"/>
            <a:ext cx="8183880" cy="1051560"/>
          </a:xfrm>
        </p:spPr>
        <p:txBody>
          <a:bodyPr/>
          <a:lstStyle>
            <a:extLst/>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a:xfrm>
            <a:off x="502920" y="530352"/>
            <a:ext cx="8183880" cy="4187952"/>
          </a:xfrm>
        </p:spPr>
        <p:txBody>
          <a:bodyPr vert="eaVert"/>
          <a:lstStyle>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extLst/>
          </a:lstStyle>
          <a:p>
            <a:fld id="{0DDA8F09-36A3-4802-B9D7-6EA1559172CC}" type="datetimeFigureOut">
              <a:rPr lang="it-IT" smtClean="0"/>
              <a:pPr/>
              <a:t>28/10/2011</a:t>
            </a:fld>
            <a:endParaRPr lang="it-IT"/>
          </a:p>
        </p:txBody>
      </p:sp>
      <p:sp>
        <p:nvSpPr>
          <p:cNvPr id="5" name="Segnaposto piè di pagina 4"/>
          <p:cNvSpPr>
            <a:spLocks noGrp="1"/>
          </p:cNvSpPr>
          <p:nvPr>
            <p:ph type="ftr" sz="quarter" idx="11"/>
          </p:nvPr>
        </p:nvSpPr>
        <p:spPr/>
        <p:txBody>
          <a:bodyPr/>
          <a:lstStyle>
            <a:extLst/>
          </a:lstStyle>
          <a:p>
            <a:endParaRPr lang="it-IT"/>
          </a:p>
        </p:txBody>
      </p:sp>
      <p:sp>
        <p:nvSpPr>
          <p:cNvPr id="6" name="Segnaposto numero diapositiva 5"/>
          <p:cNvSpPr>
            <a:spLocks noGrp="1"/>
          </p:cNvSpPr>
          <p:nvPr>
            <p:ph type="sldNum" sz="quarter" idx="12"/>
          </p:nvPr>
        </p:nvSpPr>
        <p:spPr/>
        <p:txBody>
          <a:bodyPr/>
          <a:lstStyle>
            <a:extLst/>
          </a:lstStyle>
          <a:p>
            <a:fld id="{42FE3F20-7864-401B-9AFA-66EEF4E5030F}"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533404"/>
            <a:ext cx="1981200" cy="5257799"/>
          </a:xfrm>
        </p:spPr>
        <p:txBody>
          <a:bodyPr vert="eaVert"/>
          <a:lstStyle>
            <a:extLst/>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a:xfrm>
            <a:off x="533400" y="533402"/>
            <a:ext cx="5943600" cy="5257801"/>
          </a:xfrm>
        </p:spPr>
        <p:txBody>
          <a:bodyPr vert="eaVert"/>
          <a:lstStyle>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extLst/>
          </a:lstStyle>
          <a:p>
            <a:fld id="{0DDA8F09-36A3-4802-B9D7-6EA1559172CC}" type="datetimeFigureOut">
              <a:rPr lang="it-IT" smtClean="0"/>
              <a:pPr/>
              <a:t>28/10/2011</a:t>
            </a:fld>
            <a:endParaRPr lang="it-IT"/>
          </a:p>
        </p:txBody>
      </p:sp>
      <p:sp>
        <p:nvSpPr>
          <p:cNvPr id="5" name="Segnaposto piè di pagina 4"/>
          <p:cNvSpPr>
            <a:spLocks noGrp="1"/>
          </p:cNvSpPr>
          <p:nvPr>
            <p:ph type="ftr" sz="quarter" idx="11"/>
          </p:nvPr>
        </p:nvSpPr>
        <p:spPr/>
        <p:txBody>
          <a:bodyPr/>
          <a:lstStyle>
            <a:extLst/>
          </a:lstStyle>
          <a:p>
            <a:endParaRPr lang="it-IT"/>
          </a:p>
        </p:txBody>
      </p:sp>
      <p:sp>
        <p:nvSpPr>
          <p:cNvPr id="6" name="Segnaposto numero diapositiva 5"/>
          <p:cNvSpPr>
            <a:spLocks noGrp="1"/>
          </p:cNvSpPr>
          <p:nvPr>
            <p:ph type="sldNum" sz="quarter" idx="12"/>
          </p:nvPr>
        </p:nvSpPr>
        <p:spPr/>
        <p:txBody>
          <a:bodyPr/>
          <a:lstStyle>
            <a:extLst/>
          </a:lstStyle>
          <a:p>
            <a:fld id="{42FE3F20-7864-401B-9AFA-66EEF4E5030F}" type="slidenum">
              <a:rPr lang="it-IT" smtClean="0"/>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a:xfrm>
            <a:off x="502920" y="4983480"/>
            <a:ext cx="8183880" cy="1051560"/>
          </a:xfrm>
        </p:spPr>
        <p:txBody>
          <a:bodyPr/>
          <a:lstStyle>
            <a:extLst/>
          </a:lstStyle>
          <a:p>
            <a:r>
              <a:rPr kumimoji="0" lang="it-IT" smtClean="0"/>
              <a:t>Fare clic per modificare lo stile del titolo</a:t>
            </a:r>
            <a:endParaRPr kumimoji="0" lang="en-US"/>
          </a:p>
        </p:txBody>
      </p:sp>
      <p:sp>
        <p:nvSpPr>
          <p:cNvPr id="3" name="Segnaposto contenuto 2"/>
          <p:cNvSpPr>
            <a:spLocks noGrp="1"/>
          </p:cNvSpPr>
          <p:nvPr>
            <p:ph idx="1"/>
          </p:nvPr>
        </p:nvSpPr>
        <p:spPr>
          <a:xfrm>
            <a:off x="502920" y="530352"/>
            <a:ext cx="8183880" cy="4187952"/>
          </a:xfrm>
        </p:spPr>
        <p:txBody>
          <a:bodyPr/>
          <a:lstStyle>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extLst/>
          </a:lstStyle>
          <a:p>
            <a:fld id="{0DDA8F09-36A3-4802-B9D7-6EA1559172CC}" type="datetimeFigureOut">
              <a:rPr lang="it-IT" smtClean="0"/>
              <a:pPr/>
              <a:t>28/10/2011</a:t>
            </a:fld>
            <a:endParaRPr lang="it-IT"/>
          </a:p>
        </p:txBody>
      </p:sp>
      <p:sp>
        <p:nvSpPr>
          <p:cNvPr id="5" name="Segnaposto piè di pagina 4"/>
          <p:cNvSpPr>
            <a:spLocks noGrp="1"/>
          </p:cNvSpPr>
          <p:nvPr>
            <p:ph type="ftr" sz="quarter" idx="11"/>
          </p:nvPr>
        </p:nvSpPr>
        <p:spPr/>
        <p:txBody>
          <a:bodyPr/>
          <a:lstStyle>
            <a:extLst/>
          </a:lstStyle>
          <a:p>
            <a:endParaRPr lang="it-IT"/>
          </a:p>
        </p:txBody>
      </p:sp>
      <p:sp>
        <p:nvSpPr>
          <p:cNvPr id="6" name="Segnaposto numero diapositiva 5"/>
          <p:cNvSpPr>
            <a:spLocks noGrp="1"/>
          </p:cNvSpPr>
          <p:nvPr>
            <p:ph type="sldNum" sz="quarter" idx="12"/>
          </p:nvPr>
        </p:nvSpPr>
        <p:spPr/>
        <p:txBody>
          <a:bodyPr/>
          <a:lstStyle>
            <a:extLst/>
          </a:lstStyle>
          <a:p>
            <a:fld id="{42FE3F20-7864-401B-9AFA-66EEF4E5030F}" type="slidenum">
              <a:rPr lang="it-IT" smtClean="0"/>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spTree>
      <p:nvGrpSpPr>
        <p:cNvPr id="1" name=""/>
        <p:cNvGrpSpPr/>
        <p:nvPr/>
      </p:nvGrpSpPr>
      <p:grpSpPr>
        <a:xfrm>
          <a:off x="0" y="0"/>
          <a:ext cx="0" cy="0"/>
          <a:chOff x="0" y="0"/>
          <a:chExt cx="0" cy="0"/>
        </a:xfrm>
      </p:grpSpPr>
      <p:sp>
        <p:nvSpPr>
          <p:cNvPr id="14" name="Rettangolo arrotondato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ttangolo arrotondato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olo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it-IT" smtClean="0"/>
              <a:t>Fare clic per modificare lo stile del titolo</a:t>
            </a:r>
            <a:endParaRPr kumimoji="0" lang="en-US"/>
          </a:p>
        </p:txBody>
      </p:sp>
      <p:sp>
        <p:nvSpPr>
          <p:cNvPr id="3" name="Segnaposto testo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it-IT" smtClean="0"/>
              <a:t>Fare clic per modificare stili del testo dello schema</a:t>
            </a:r>
          </a:p>
        </p:txBody>
      </p:sp>
      <p:sp>
        <p:nvSpPr>
          <p:cNvPr id="4" name="Segnaposto data 3"/>
          <p:cNvSpPr>
            <a:spLocks noGrp="1"/>
          </p:cNvSpPr>
          <p:nvPr>
            <p:ph type="dt" sz="half" idx="10"/>
          </p:nvPr>
        </p:nvSpPr>
        <p:spPr/>
        <p:txBody>
          <a:bodyPr/>
          <a:lstStyle>
            <a:extLst/>
          </a:lstStyle>
          <a:p>
            <a:fld id="{0DDA8F09-36A3-4802-B9D7-6EA1559172CC}" type="datetimeFigureOut">
              <a:rPr lang="it-IT" smtClean="0"/>
              <a:pPr/>
              <a:t>28/10/2011</a:t>
            </a:fld>
            <a:endParaRPr lang="it-IT"/>
          </a:p>
        </p:txBody>
      </p:sp>
      <p:sp>
        <p:nvSpPr>
          <p:cNvPr id="5" name="Segnaposto piè di pagina 4"/>
          <p:cNvSpPr>
            <a:spLocks noGrp="1"/>
          </p:cNvSpPr>
          <p:nvPr>
            <p:ph type="ftr" sz="quarter" idx="11"/>
          </p:nvPr>
        </p:nvSpPr>
        <p:spPr/>
        <p:txBody>
          <a:bodyPr/>
          <a:lstStyle>
            <a:extLst/>
          </a:lstStyle>
          <a:p>
            <a:endParaRPr lang="it-IT"/>
          </a:p>
        </p:txBody>
      </p:sp>
      <p:sp>
        <p:nvSpPr>
          <p:cNvPr id="6" name="Segnaposto numero diapositiva 5"/>
          <p:cNvSpPr>
            <a:spLocks noGrp="1"/>
          </p:cNvSpPr>
          <p:nvPr>
            <p:ph type="sldNum" sz="quarter" idx="12"/>
          </p:nvPr>
        </p:nvSpPr>
        <p:spPr/>
        <p:txBody>
          <a:bodyPr/>
          <a:lstStyle>
            <a:extLst/>
          </a:lstStyle>
          <a:p>
            <a:fld id="{42FE3F20-7864-401B-9AFA-66EEF4E5030F}" type="slidenum">
              <a:rPr lang="it-IT" smtClean="0"/>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extLst/>
          </a:lstStyle>
          <a:p>
            <a:r>
              <a:rPr kumimoji="0" lang="it-IT" smtClean="0"/>
              <a:t>Fare clic per modificare lo stile del titolo</a:t>
            </a:r>
            <a:endParaRPr kumimoji="0" lang="en-US"/>
          </a:p>
        </p:txBody>
      </p:sp>
      <p:sp>
        <p:nvSpPr>
          <p:cNvPr id="3" name="Segnaposto contenuto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contenuto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5" name="Segnaposto data 4"/>
          <p:cNvSpPr>
            <a:spLocks noGrp="1"/>
          </p:cNvSpPr>
          <p:nvPr>
            <p:ph type="dt" sz="half" idx="10"/>
          </p:nvPr>
        </p:nvSpPr>
        <p:spPr/>
        <p:txBody>
          <a:bodyPr/>
          <a:lstStyle>
            <a:extLst/>
          </a:lstStyle>
          <a:p>
            <a:fld id="{0DDA8F09-36A3-4802-B9D7-6EA1559172CC}" type="datetimeFigureOut">
              <a:rPr lang="it-IT" smtClean="0"/>
              <a:pPr/>
              <a:t>28/10/2011</a:t>
            </a:fld>
            <a:endParaRPr lang="it-IT"/>
          </a:p>
        </p:txBody>
      </p:sp>
      <p:sp>
        <p:nvSpPr>
          <p:cNvPr id="6" name="Segnaposto piè di pagina 5"/>
          <p:cNvSpPr>
            <a:spLocks noGrp="1"/>
          </p:cNvSpPr>
          <p:nvPr>
            <p:ph type="ftr" sz="quarter" idx="11"/>
          </p:nvPr>
        </p:nvSpPr>
        <p:spPr/>
        <p:txBody>
          <a:bodyPr/>
          <a:lstStyle>
            <a:extLst/>
          </a:lstStyle>
          <a:p>
            <a:endParaRPr lang="it-IT"/>
          </a:p>
        </p:txBody>
      </p:sp>
      <p:sp>
        <p:nvSpPr>
          <p:cNvPr id="7" name="Segnaposto numero diapositiva 6"/>
          <p:cNvSpPr>
            <a:spLocks noGrp="1"/>
          </p:cNvSpPr>
          <p:nvPr>
            <p:ph type="sldNum" sz="quarter" idx="12"/>
          </p:nvPr>
        </p:nvSpPr>
        <p:spPr/>
        <p:txBody>
          <a:bodyPr/>
          <a:lstStyle>
            <a:extLst/>
          </a:lstStyle>
          <a:p>
            <a:fld id="{42FE3F20-7864-401B-9AFA-66EEF4E5030F}" type="slidenum">
              <a:rPr lang="it-IT" smtClean="0"/>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502920" y="4983480"/>
            <a:ext cx="8183880" cy="1051560"/>
          </a:xfrm>
        </p:spPr>
        <p:txBody>
          <a:bodyPr anchor="b"/>
          <a:lstStyle>
            <a:lvl1pPr>
              <a:defRPr b="1"/>
            </a:lvl1pPr>
            <a:extLst/>
          </a:lstStyle>
          <a:p>
            <a:r>
              <a:rPr kumimoji="0" lang="it-IT" smtClean="0"/>
              <a:t>Fare clic per modificare lo stile del titolo</a:t>
            </a:r>
            <a:endParaRPr kumimoji="0" lang="en-US"/>
          </a:p>
        </p:txBody>
      </p:sp>
      <p:sp>
        <p:nvSpPr>
          <p:cNvPr id="3" name="Segnaposto testo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it-IT" smtClean="0"/>
              <a:t>Fare clic per modificare stili del testo dello schema</a:t>
            </a:r>
          </a:p>
        </p:txBody>
      </p:sp>
      <p:sp>
        <p:nvSpPr>
          <p:cNvPr id="4" name="Segnaposto testo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it-IT" smtClean="0"/>
              <a:t>Fare clic per modificare stili del testo dello schema</a:t>
            </a:r>
          </a:p>
        </p:txBody>
      </p:sp>
      <p:sp>
        <p:nvSpPr>
          <p:cNvPr id="5" name="Segnaposto contenuto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6" name="Segnaposto contenuto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7" name="Segnaposto data 6"/>
          <p:cNvSpPr>
            <a:spLocks noGrp="1"/>
          </p:cNvSpPr>
          <p:nvPr>
            <p:ph type="dt" sz="half" idx="10"/>
          </p:nvPr>
        </p:nvSpPr>
        <p:spPr/>
        <p:txBody>
          <a:bodyPr/>
          <a:lstStyle>
            <a:extLst/>
          </a:lstStyle>
          <a:p>
            <a:fld id="{0DDA8F09-36A3-4802-B9D7-6EA1559172CC}" type="datetimeFigureOut">
              <a:rPr lang="it-IT" smtClean="0"/>
              <a:pPr/>
              <a:t>28/10/2011</a:t>
            </a:fld>
            <a:endParaRPr lang="it-IT"/>
          </a:p>
        </p:txBody>
      </p:sp>
      <p:sp>
        <p:nvSpPr>
          <p:cNvPr id="8" name="Segnaposto piè di pagina 7"/>
          <p:cNvSpPr>
            <a:spLocks noGrp="1"/>
          </p:cNvSpPr>
          <p:nvPr>
            <p:ph type="ftr" sz="quarter" idx="11"/>
          </p:nvPr>
        </p:nvSpPr>
        <p:spPr/>
        <p:txBody>
          <a:bodyPr/>
          <a:lstStyle>
            <a:extLst/>
          </a:lstStyle>
          <a:p>
            <a:endParaRPr lang="it-IT"/>
          </a:p>
        </p:txBody>
      </p:sp>
      <p:sp>
        <p:nvSpPr>
          <p:cNvPr id="9" name="Segnaposto numero diapositiva 8"/>
          <p:cNvSpPr>
            <a:spLocks noGrp="1"/>
          </p:cNvSpPr>
          <p:nvPr>
            <p:ph type="sldNum" sz="quarter" idx="12"/>
          </p:nvPr>
        </p:nvSpPr>
        <p:spPr/>
        <p:txBody>
          <a:bodyPr/>
          <a:lstStyle>
            <a:extLst/>
          </a:lstStyle>
          <a:p>
            <a:fld id="{42FE3F20-7864-401B-9AFA-66EEF4E5030F}" type="slidenum">
              <a:rPr lang="it-IT" smtClean="0"/>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extLst/>
          </a:lstStyle>
          <a:p>
            <a:r>
              <a:rPr kumimoji="0" lang="it-IT" smtClean="0"/>
              <a:t>Fare clic per modificare lo stile del titolo</a:t>
            </a:r>
            <a:endParaRPr kumimoji="0" lang="en-US"/>
          </a:p>
        </p:txBody>
      </p:sp>
      <p:sp>
        <p:nvSpPr>
          <p:cNvPr id="3" name="Segnaposto data 2"/>
          <p:cNvSpPr>
            <a:spLocks noGrp="1"/>
          </p:cNvSpPr>
          <p:nvPr>
            <p:ph type="dt" sz="half" idx="10"/>
          </p:nvPr>
        </p:nvSpPr>
        <p:spPr/>
        <p:txBody>
          <a:bodyPr/>
          <a:lstStyle>
            <a:extLst/>
          </a:lstStyle>
          <a:p>
            <a:fld id="{0DDA8F09-36A3-4802-B9D7-6EA1559172CC}" type="datetimeFigureOut">
              <a:rPr lang="it-IT" smtClean="0"/>
              <a:pPr/>
              <a:t>28/10/2011</a:t>
            </a:fld>
            <a:endParaRPr lang="it-IT"/>
          </a:p>
        </p:txBody>
      </p:sp>
      <p:sp>
        <p:nvSpPr>
          <p:cNvPr id="4" name="Segnaposto piè di pagina 3"/>
          <p:cNvSpPr>
            <a:spLocks noGrp="1"/>
          </p:cNvSpPr>
          <p:nvPr>
            <p:ph type="ftr" sz="quarter" idx="11"/>
          </p:nvPr>
        </p:nvSpPr>
        <p:spPr/>
        <p:txBody>
          <a:bodyPr/>
          <a:lstStyle>
            <a:extLst/>
          </a:lstStyle>
          <a:p>
            <a:endParaRPr lang="it-IT"/>
          </a:p>
        </p:txBody>
      </p:sp>
      <p:sp>
        <p:nvSpPr>
          <p:cNvPr id="5" name="Segnaposto numero diapositiva 4"/>
          <p:cNvSpPr>
            <a:spLocks noGrp="1"/>
          </p:cNvSpPr>
          <p:nvPr>
            <p:ph type="sldNum" sz="quarter" idx="12"/>
          </p:nvPr>
        </p:nvSpPr>
        <p:spPr/>
        <p:txBody>
          <a:bodyPr/>
          <a:lstStyle>
            <a:extLst/>
          </a:lstStyle>
          <a:p>
            <a:fld id="{42FE3F20-7864-401B-9AFA-66EEF4E5030F}" type="slidenum">
              <a:rPr lang="it-IT" smtClean="0"/>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uota">
    <p:spTree>
      <p:nvGrpSpPr>
        <p:cNvPr id="1" name=""/>
        <p:cNvGrpSpPr/>
        <p:nvPr/>
      </p:nvGrpSpPr>
      <p:grpSpPr>
        <a:xfrm>
          <a:off x="0" y="0"/>
          <a:ext cx="0" cy="0"/>
          <a:chOff x="0" y="0"/>
          <a:chExt cx="0" cy="0"/>
        </a:xfrm>
      </p:grpSpPr>
      <p:sp>
        <p:nvSpPr>
          <p:cNvPr id="7" name="Rettangolo arrotondato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Segnaposto data 1"/>
          <p:cNvSpPr>
            <a:spLocks noGrp="1"/>
          </p:cNvSpPr>
          <p:nvPr>
            <p:ph type="dt" sz="half" idx="10"/>
          </p:nvPr>
        </p:nvSpPr>
        <p:spPr/>
        <p:txBody>
          <a:bodyPr/>
          <a:lstStyle>
            <a:extLst/>
          </a:lstStyle>
          <a:p>
            <a:fld id="{0DDA8F09-36A3-4802-B9D7-6EA1559172CC}" type="datetimeFigureOut">
              <a:rPr lang="it-IT" smtClean="0"/>
              <a:pPr/>
              <a:t>28/10/2011</a:t>
            </a:fld>
            <a:endParaRPr lang="it-IT"/>
          </a:p>
        </p:txBody>
      </p:sp>
      <p:sp>
        <p:nvSpPr>
          <p:cNvPr id="3" name="Segnaposto piè di pagina 2"/>
          <p:cNvSpPr>
            <a:spLocks noGrp="1"/>
          </p:cNvSpPr>
          <p:nvPr>
            <p:ph type="ftr" sz="quarter" idx="11"/>
          </p:nvPr>
        </p:nvSpPr>
        <p:spPr/>
        <p:txBody>
          <a:bodyPr/>
          <a:lstStyle>
            <a:extLst/>
          </a:lstStyle>
          <a:p>
            <a:endParaRPr lang="it-IT"/>
          </a:p>
        </p:txBody>
      </p:sp>
      <p:sp>
        <p:nvSpPr>
          <p:cNvPr id="4" name="Segnaposto numero diapositiva 3"/>
          <p:cNvSpPr>
            <a:spLocks noGrp="1"/>
          </p:cNvSpPr>
          <p:nvPr>
            <p:ph type="sldNum" sz="quarter" idx="12"/>
          </p:nvPr>
        </p:nvSpPr>
        <p:spPr/>
        <p:txBody>
          <a:bodyPr/>
          <a:lstStyle>
            <a:extLst/>
          </a:lstStyle>
          <a:p>
            <a:fld id="{42FE3F20-7864-401B-9AFA-66EEF4E5030F}"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it-IT" smtClean="0"/>
              <a:t>Fare clic per modificare lo stile del titolo</a:t>
            </a:r>
            <a:endParaRPr kumimoji="0" lang="en-US"/>
          </a:p>
        </p:txBody>
      </p:sp>
      <p:sp>
        <p:nvSpPr>
          <p:cNvPr id="3" name="Segnaposto testo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contenuto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5" name="Segnaposto data 4"/>
          <p:cNvSpPr>
            <a:spLocks noGrp="1"/>
          </p:cNvSpPr>
          <p:nvPr>
            <p:ph type="dt" sz="half" idx="10"/>
          </p:nvPr>
        </p:nvSpPr>
        <p:spPr/>
        <p:txBody>
          <a:bodyPr/>
          <a:lstStyle>
            <a:extLst/>
          </a:lstStyle>
          <a:p>
            <a:fld id="{0DDA8F09-36A3-4802-B9D7-6EA1559172CC}" type="datetimeFigureOut">
              <a:rPr lang="it-IT" smtClean="0"/>
              <a:pPr/>
              <a:t>28/10/2011</a:t>
            </a:fld>
            <a:endParaRPr lang="it-IT"/>
          </a:p>
        </p:txBody>
      </p:sp>
      <p:sp>
        <p:nvSpPr>
          <p:cNvPr id="6" name="Segnaposto piè di pagina 5"/>
          <p:cNvSpPr>
            <a:spLocks noGrp="1"/>
          </p:cNvSpPr>
          <p:nvPr>
            <p:ph type="ftr" sz="quarter" idx="11"/>
          </p:nvPr>
        </p:nvSpPr>
        <p:spPr/>
        <p:txBody>
          <a:bodyPr/>
          <a:lstStyle>
            <a:extLst/>
          </a:lstStyle>
          <a:p>
            <a:endParaRPr lang="it-IT"/>
          </a:p>
        </p:txBody>
      </p:sp>
      <p:sp>
        <p:nvSpPr>
          <p:cNvPr id="7" name="Segnaposto numero diapositiva 6"/>
          <p:cNvSpPr>
            <a:spLocks noGrp="1"/>
          </p:cNvSpPr>
          <p:nvPr>
            <p:ph type="sldNum" sz="quarter" idx="12"/>
          </p:nvPr>
        </p:nvSpPr>
        <p:spPr/>
        <p:txBody>
          <a:bodyPr/>
          <a:lstStyle>
            <a:extLst/>
          </a:lstStyle>
          <a:p>
            <a:fld id="{42FE3F20-7864-401B-9AFA-66EEF4E5030F}" type="slidenum">
              <a:rPr lang="it-IT" smtClean="0"/>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15" name="Rettangolo arrotondato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Arrotonda singolo angolo rettangolo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olo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it-IT" smtClean="0"/>
              <a:t>Fare clic per modificare lo stile del titolo</a:t>
            </a:r>
            <a:endParaRPr kumimoji="0" lang="en-US"/>
          </a:p>
        </p:txBody>
      </p:sp>
      <p:sp>
        <p:nvSpPr>
          <p:cNvPr id="4" name="Segnaposto testo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5" name="Segnaposto data 4"/>
          <p:cNvSpPr>
            <a:spLocks noGrp="1"/>
          </p:cNvSpPr>
          <p:nvPr>
            <p:ph type="dt" sz="half" idx="10"/>
          </p:nvPr>
        </p:nvSpPr>
        <p:spPr/>
        <p:txBody>
          <a:bodyPr/>
          <a:lstStyle>
            <a:extLst/>
          </a:lstStyle>
          <a:p>
            <a:fld id="{0DDA8F09-36A3-4802-B9D7-6EA1559172CC}" type="datetimeFigureOut">
              <a:rPr lang="it-IT" smtClean="0"/>
              <a:pPr/>
              <a:t>28/10/2011</a:t>
            </a:fld>
            <a:endParaRPr lang="it-IT"/>
          </a:p>
        </p:txBody>
      </p:sp>
      <p:sp>
        <p:nvSpPr>
          <p:cNvPr id="6" name="Segnaposto piè di pagina 5"/>
          <p:cNvSpPr>
            <a:spLocks noGrp="1"/>
          </p:cNvSpPr>
          <p:nvPr>
            <p:ph type="ftr" sz="quarter" idx="11"/>
          </p:nvPr>
        </p:nvSpPr>
        <p:spPr/>
        <p:txBody>
          <a:bodyPr/>
          <a:lstStyle>
            <a:extLst/>
          </a:lstStyle>
          <a:p>
            <a:endParaRPr lang="it-IT"/>
          </a:p>
        </p:txBody>
      </p:sp>
      <p:sp>
        <p:nvSpPr>
          <p:cNvPr id="7" name="Segnaposto numero diapositiva 6"/>
          <p:cNvSpPr>
            <a:spLocks noGrp="1"/>
          </p:cNvSpPr>
          <p:nvPr>
            <p:ph type="sldNum" sz="quarter" idx="12"/>
          </p:nvPr>
        </p:nvSpPr>
        <p:spPr/>
        <p:txBody>
          <a:bodyPr/>
          <a:lstStyle>
            <a:extLst/>
          </a:lstStyle>
          <a:p>
            <a:fld id="{42FE3F20-7864-401B-9AFA-66EEF4E5030F}" type="slidenum">
              <a:rPr lang="it-IT" smtClean="0"/>
              <a:pPr/>
              <a:t>‹N›</a:t>
            </a:fld>
            <a:endParaRPr lang="it-IT"/>
          </a:p>
        </p:txBody>
      </p:sp>
      <p:sp>
        <p:nvSpPr>
          <p:cNvPr id="3" name="Segnaposto immagine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it-IT" smtClean="0"/>
              <a:t>Fare clic sull'icona per inserire un'immagine</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ettangolo arrotondato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ettangolo arrotondato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Segnaposto titolo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it-IT" smtClean="0"/>
              <a:t>Fare clic per modificare lo stile del titolo</a:t>
            </a:r>
            <a:endParaRPr kumimoji="0" lang="en-US"/>
          </a:p>
        </p:txBody>
      </p:sp>
      <p:sp>
        <p:nvSpPr>
          <p:cNvPr id="4" name="Segnaposto testo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it-IT" smtClean="0"/>
              <a:t>Fare clic per modificare stili del testo dello schema</a:t>
            </a:r>
          </a:p>
          <a:p>
            <a:pPr lvl="1" eaLnBrk="1" latinLnBrk="0" hangingPunct="1"/>
            <a:r>
              <a:rPr kumimoji="0" lang="it-IT" smtClean="0"/>
              <a:t>Secondo livello</a:t>
            </a:r>
          </a:p>
          <a:p>
            <a:pPr lvl="2" eaLnBrk="1" latinLnBrk="0" hangingPunct="1"/>
            <a:r>
              <a:rPr kumimoji="0" lang="it-IT" smtClean="0"/>
              <a:t>Terzo livello</a:t>
            </a:r>
          </a:p>
          <a:p>
            <a:pPr lvl="3" eaLnBrk="1" latinLnBrk="0" hangingPunct="1"/>
            <a:r>
              <a:rPr kumimoji="0" lang="it-IT" smtClean="0"/>
              <a:t>Quarto livello</a:t>
            </a:r>
          </a:p>
          <a:p>
            <a:pPr lvl="4" eaLnBrk="1" latinLnBrk="0" hangingPunct="1"/>
            <a:r>
              <a:rPr kumimoji="0" lang="it-IT" smtClean="0"/>
              <a:t>Quinto livello</a:t>
            </a:r>
            <a:endParaRPr kumimoji="0" lang="en-US"/>
          </a:p>
        </p:txBody>
      </p:sp>
      <p:sp>
        <p:nvSpPr>
          <p:cNvPr id="25" name="Segnaposto data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0DDA8F09-36A3-4802-B9D7-6EA1559172CC}" type="datetimeFigureOut">
              <a:rPr lang="it-IT" smtClean="0"/>
              <a:pPr/>
              <a:t>28/10/2011</a:t>
            </a:fld>
            <a:endParaRPr lang="it-IT"/>
          </a:p>
        </p:txBody>
      </p:sp>
      <p:sp>
        <p:nvSpPr>
          <p:cNvPr id="18" name="Segnaposto piè di pagina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it-IT"/>
          </a:p>
        </p:txBody>
      </p:sp>
      <p:sp>
        <p:nvSpPr>
          <p:cNvPr id="5" name="Segnaposto numero diapositiva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42FE3F20-7864-401B-9AFA-66EEF4E5030F}" type="slidenum">
              <a:rPr lang="it-IT" smtClean="0"/>
              <a:pPr/>
              <a:t>‹N›</a:t>
            </a:fld>
            <a:endParaRPr lang="it-IT"/>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audio" Target="../media/audio1.wav"/><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6.xml"/><Relationship Id="rId7" Type="http://schemas.openxmlformats.org/officeDocument/2006/relationships/image" Target="../media/image18.png"/><Relationship Id="rId2" Type="http://schemas.openxmlformats.org/officeDocument/2006/relationships/image" Target="../media/image17.jpeg"/><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11.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image" Target="../media/image19.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5.xml"/><Relationship Id="rId4" Type="http://schemas.openxmlformats.org/officeDocument/2006/relationships/image" Target="../media/image6.jpeg"/></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2.xml"/><Relationship Id="rId2" Type="http://schemas.openxmlformats.org/officeDocument/2006/relationships/image" Target="../media/image9.jpeg"/><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4.jpeg"/><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5.xml"/><Relationship Id="rId6" Type="http://schemas.openxmlformats.org/officeDocument/2006/relationships/image" Target="../media/image13.jpeg"/><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4.xml"/><Relationship Id="rId6" Type="http://schemas.openxmlformats.org/officeDocument/2006/relationships/image" Target="../media/image14.jpeg"/><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8.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3"/>
          <a:tile tx="0" ty="0" sx="100000" sy="100000" flip="none" algn="tl"/>
        </a:blipFill>
        <a:effectLst/>
      </p:bgPr>
    </p:bg>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r>
              <a:rPr lang="it-IT" dirty="0" smtClean="0">
                <a:latin typeface="Showcard Gothic" pitchFamily="82" charset="0"/>
              </a:rPr>
              <a:t>THE BIG READ</a:t>
            </a:r>
            <a:endParaRPr lang="it-IT" dirty="0">
              <a:latin typeface="Showcard Gothic" pitchFamily="82" charset="0"/>
            </a:endParaRPr>
          </a:p>
        </p:txBody>
      </p:sp>
      <p:sp>
        <p:nvSpPr>
          <p:cNvPr id="3" name="Sottotitolo 2"/>
          <p:cNvSpPr>
            <a:spLocks noGrp="1"/>
          </p:cNvSpPr>
          <p:nvPr>
            <p:ph type="subTitle" idx="1"/>
          </p:nvPr>
        </p:nvSpPr>
        <p:spPr>
          <a:xfrm>
            <a:off x="722376" y="3685032"/>
            <a:ext cx="7772400" cy="2244298"/>
          </a:xfrm>
        </p:spPr>
        <p:txBody>
          <a:bodyPr/>
          <a:lstStyle/>
          <a:p>
            <a:endParaRPr lang="it-IT" dirty="0"/>
          </a:p>
        </p:txBody>
      </p:sp>
      <p:pic>
        <p:nvPicPr>
          <p:cNvPr id="1026" name="Picture 2" descr="C:\Documents and Settings\x\Desktop\Achy\NUOVO COMPITO A CASA\big_read.jpg"/>
          <p:cNvPicPr>
            <a:picLocks noChangeAspect="1" noChangeArrowheads="1"/>
          </p:cNvPicPr>
          <p:nvPr/>
        </p:nvPicPr>
        <p:blipFill>
          <a:blip r:embed="rId4"/>
          <a:srcRect/>
          <a:stretch>
            <a:fillRect/>
          </a:stretch>
        </p:blipFill>
        <p:spPr bwMode="auto">
          <a:xfrm>
            <a:off x="1142976" y="3929066"/>
            <a:ext cx="2965699" cy="2166721"/>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spTree>
  </p:cSld>
  <p:clrMapOvr>
    <a:masterClrMapping/>
  </p:clrMapOvr>
  <p:transition spd="med">
    <p:newsflash/>
    <p:sndAc>
      <p:stSnd>
        <p:snd r:embed="rId2" name="drumroll.wav" builtIn="1"/>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grpId="0" nodeType="with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ppt_w</p:attrName>
                                        </p:attrNameLst>
                                      </p:cBhvr>
                                      <p:tavLst>
                                        <p:tav tm="0" fmla="#ppt_w*sin(2.5*pi*$)">
                                          <p:val>
                                            <p:fltVal val="0"/>
                                          </p:val>
                                        </p:tav>
                                        <p:tav tm="100000">
                                          <p:val>
                                            <p:fltVal val="1"/>
                                          </p:val>
                                        </p:tav>
                                      </p:tavLst>
                                    </p:anim>
                                    <p:anim calcmode="lin" valueType="num">
                                      <p:cBhvr>
                                        <p:cTn id="9" dur="1000" fill="hold"/>
                                        <p:tgtEl>
                                          <p:spTgt spid="2"/>
                                        </p:tgtEl>
                                        <p:attrNameLst>
                                          <p:attrName>ppt_h</p:attrName>
                                        </p:attrNameLst>
                                      </p:cBhvr>
                                      <p:tavLst>
                                        <p:tav tm="0">
                                          <p:val>
                                            <p:strVal val="#ppt_h"/>
                                          </p:val>
                                        </p:tav>
                                        <p:tav tm="100000">
                                          <p:val>
                                            <p:strVal val="#ppt_h"/>
                                          </p:val>
                                        </p:tav>
                                      </p:tavLst>
                                    </p:anim>
                                  </p:childTnLst>
                                </p:cTn>
                              </p:par>
                              <p:par>
                                <p:cTn id="10" presetID="30" presetClass="entr" presetSubtype="0" fill="hold" nodeType="withEffect">
                                  <p:stCondLst>
                                    <p:cond delay="0"/>
                                  </p:stCondLst>
                                  <p:childTnLst>
                                    <p:set>
                                      <p:cBhvr>
                                        <p:cTn id="11" dur="1" fill="hold">
                                          <p:stCondLst>
                                            <p:cond delay="0"/>
                                          </p:stCondLst>
                                        </p:cTn>
                                        <p:tgtEl>
                                          <p:spTgt spid="1026"/>
                                        </p:tgtEl>
                                        <p:attrNameLst>
                                          <p:attrName>style.visibility</p:attrName>
                                        </p:attrNameLst>
                                      </p:cBhvr>
                                      <p:to>
                                        <p:strVal val="visible"/>
                                      </p:to>
                                    </p:set>
                                    <p:animEffect transition="in" filter="fade">
                                      <p:cBhvr>
                                        <p:cTn id="12" dur="800" decel="100000"/>
                                        <p:tgtEl>
                                          <p:spTgt spid="1026"/>
                                        </p:tgtEl>
                                      </p:cBhvr>
                                    </p:animEffect>
                                    <p:anim calcmode="lin" valueType="num">
                                      <p:cBhvr>
                                        <p:cTn id="13" dur="800" decel="100000" fill="hold"/>
                                        <p:tgtEl>
                                          <p:spTgt spid="1026"/>
                                        </p:tgtEl>
                                        <p:attrNameLst>
                                          <p:attrName>style.rotation</p:attrName>
                                        </p:attrNameLst>
                                      </p:cBhvr>
                                      <p:tavLst>
                                        <p:tav tm="0">
                                          <p:val>
                                            <p:fltVal val="-90"/>
                                          </p:val>
                                        </p:tav>
                                        <p:tav tm="100000">
                                          <p:val>
                                            <p:fltVal val="0"/>
                                          </p:val>
                                        </p:tav>
                                      </p:tavLst>
                                    </p:anim>
                                    <p:anim calcmode="lin" valueType="num">
                                      <p:cBhvr>
                                        <p:cTn id="14" dur="800" decel="100000" fill="hold"/>
                                        <p:tgtEl>
                                          <p:spTgt spid="1026"/>
                                        </p:tgtEl>
                                        <p:attrNameLst>
                                          <p:attrName>ppt_x</p:attrName>
                                        </p:attrNameLst>
                                      </p:cBhvr>
                                      <p:tavLst>
                                        <p:tav tm="0">
                                          <p:val>
                                            <p:strVal val="#ppt_x+0.4"/>
                                          </p:val>
                                        </p:tav>
                                        <p:tav tm="100000">
                                          <p:val>
                                            <p:strVal val="#ppt_x-0.05"/>
                                          </p:val>
                                        </p:tav>
                                      </p:tavLst>
                                    </p:anim>
                                    <p:anim calcmode="lin" valueType="num">
                                      <p:cBhvr>
                                        <p:cTn id="15" dur="800" decel="100000" fill="hold"/>
                                        <p:tgtEl>
                                          <p:spTgt spid="1026"/>
                                        </p:tgtEl>
                                        <p:attrNameLst>
                                          <p:attrName>ppt_y</p:attrName>
                                        </p:attrNameLst>
                                      </p:cBhvr>
                                      <p:tavLst>
                                        <p:tav tm="0">
                                          <p:val>
                                            <p:strVal val="#ppt_y-0.4"/>
                                          </p:val>
                                        </p:tav>
                                        <p:tav tm="100000">
                                          <p:val>
                                            <p:strVal val="#ppt_y+0.1"/>
                                          </p:val>
                                        </p:tav>
                                      </p:tavLst>
                                    </p:anim>
                                    <p:anim calcmode="lin" valueType="num">
                                      <p:cBhvr>
                                        <p:cTn id="16" dur="200" accel="100000" fill="hold">
                                          <p:stCondLst>
                                            <p:cond delay="800"/>
                                          </p:stCondLst>
                                        </p:cTn>
                                        <p:tgtEl>
                                          <p:spTgt spid="1026"/>
                                        </p:tgtEl>
                                        <p:attrNameLst>
                                          <p:attrName>ppt_x</p:attrName>
                                        </p:attrNameLst>
                                      </p:cBhvr>
                                      <p:tavLst>
                                        <p:tav tm="0">
                                          <p:val>
                                            <p:strVal val="#ppt_x-0.05"/>
                                          </p:val>
                                        </p:tav>
                                        <p:tav tm="100000">
                                          <p:val>
                                            <p:strVal val="#ppt_x"/>
                                          </p:val>
                                        </p:tav>
                                      </p:tavLst>
                                    </p:anim>
                                    <p:anim calcmode="lin" valueType="num">
                                      <p:cBhvr>
                                        <p:cTn id="17" dur="200" accel="100000" fill="hold">
                                          <p:stCondLst>
                                            <p:cond delay="800"/>
                                          </p:stCondLst>
                                        </p:cTn>
                                        <p:tgtEl>
                                          <p:spTgt spid="1026"/>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graphicFrame>
        <p:nvGraphicFramePr>
          <p:cNvPr id="6" name="Segnaposto contenuto 5"/>
          <p:cNvGraphicFramePr>
            <a:graphicFrameLocks noGrp="1"/>
          </p:cNvGraphicFramePr>
          <p:nvPr>
            <p:ph idx="1"/>
          </p:nvPr>
        </p:nvGraphicFramePr>
        <p:xfrm>
          <a:off x="214282" y="1071546"/>
          <a:ext cx="5143536" cy="425609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21506" name="Picture 2" descr="C:\Documents and Settings\x\Desktop\Achy\NUOVO COMPITO A CASA\Big_Read2.png"/>
          <p:cNvPicPr>
            <a:picLocks noChangeAspect="1" noChangeArrowheads="1"/>
          </p:cNvPicPr>
          <p:nvPr/>
        </p:nvPicPr>
        <p:blipFill>
          <a:blip r:embed="rId7"/>
          <a:srcRect/>
          <a:stretch>
            <a:fillRect/>
          </a:stretch>
        </p:blipFill>
        <p:spPr bwMode="auto">
          <a:xfrm>
            <a:off x="5214942" y="2000240"/>
            <a:ext cx="3255712" cy="2331870"/>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spTree>
  </p:cSld>
  <p:clrMapOvr>
    <a:masterClrMapping/>
  </p:clrMapOvr>
  <p:transition spd="med">
    <p:randomBa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800" decel="100000"/>
                                        <p:tgtEl>
                                          <p:spTgt spid="6"/>
                                        </p:tgtEl>
                                      </p:cBhvr>
                                    </p:animEffect>
                                    <p:anim calcmode="lin" valueType="num">
                                      <p:cBhvr>
                                        <p:cTn id="8" dur="800" decel="100000" fill="hold"/>
                                        <p:tgtEl>
                                          <p:spTgt spid="6"/>
                                        </p:tgtEl>
                                        <p:attrNameLst>
                                          <p:attrName>style.rotation</p:attrName>
                                        </p:attrNameLst>
                                      </p:cBhvr>
                                      <p:tavLst>
                                        <p:tav tm="0">
                                          <p:val>
                                            <p:fltVal val="-90"/>
                                          </p:val>
                                        </p:tav>
                                        <p:tav tm="100000">
                                          <p:val>
                                            <p:fltVal val="0"/>
                                          </p:val>
                                        </p:tav>
                                      </p:tavLst>
                                    </p:anim>
                                    <p:anim calcmode="lin" valueType="num">
                                      <p:cBhvr>
                                        <p:cTn id="9" dur="800" decel="100000" fill="hold"/>
                                        <p:tgtEl>
                                          <p:spTgt spid="6"/>
                                        </p:tgtEl>
                                        <p:attrNameLst>
                                          <p:attrName>ppt_x</p:attrName>
                                        </p:attrNameLst>
                                      </p:cBhvr>
                                      <p:tavLst>
                                        <p:tav tm="0">
                                          <p:val>
                                            <p:strVal val="#ppt_x+0.4"/>
                                          </p:val>
                                        </p:tav>
                                        <p:tav tm="100000">
                                          <p:val>
                                            <p:strVal val="#ppt_x-0.05"/>
                                          </p:val>
                                        </p:tav>
                                      </p:tavLst>
                                    </p:anim>
                                    <p:anim calcmode="lin" valueType="num">
                                      <p:cBhvr>
                                        <p:cTn id="10" dur="800" decel="100000" fill="hold"/>
                                        <p:tgtEl>
                                          <p:spTgt spid="6"/>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6"/>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6"/>
                                        </p:tgtEl>
                                        <p:attrNameLst>
                                          <p:attrName>ppt_y</p:attrName>
                                        </p:attrNameLst>
                                      </p:cBhvr>
                                      <p:tavLst>
                                        <p:tav tm="0">
                                          <p:val>
                                            <p:strVal val="#ppt_y+0.1"/>
                                          </p:val>
                                        </p:tav>
                                        <p:tav tm="100000">
                                          <p:val>
                                            <p:strVal val="#ppt_y"/>
                                          </p:val>
                                        </p:tav>
                                      </p:tavLst>
                                    </p:anim>
                                  </p:childTnLst>
                                </p:cTn>
                              </p:par>
                              <p:par>
                                <p:cTn id="13" presetID="35" presetClass="entr" presetSubtype="0" fill="hold" nodeType="withEffect">
                                  <p:stCondLst>
                                    <p:cond delay="0"/>
                                  </p:stCondLst>
                                  <p:childTnLst>
                                    <p:set>
                                      <p:cBhvr>
                                        <p:cTn id="14" dur="1" fill="hold">
                                          <p:stCondLst>
                                            <p:cond delay="0"/>
                                          </p:stCondLst>
                                        </p:cTn>
                                        <p:tgtEl>
                                          <p:spTgt spid="21506"/>
                                        </p:tgtEl>
                                        <p:attrNameLst>
                                          <p:attrName>style.visibility</p:attrName>
                                        </p:attrNameLst>
                                      </p:cBhvr>
                                      <p:to>
                                        <p:strVal val="visible"/>
                                      </p:to>
                                    </p:set>
                                    <p:animEffect transition="in" filter="fade">
                                      <p:cBhvr>
                                        <p:cTn id="15" dur="500"/>
                                        <p:tgtEl>
                                          <p:spTgt spid="21506"/>
                                        </p:tgtEl>
                                      </p:cBhvr>
                                    </p:animEffect>
                                    <p:anim calcmode="lin" valueType="num">
                                      <p:cBhvr>
                                        <p:cTn id="16" dur="500" fill="hold"/>
                                        <p:tgtEl>
                                          <p:spTgt spid="21506"/>
                                        </p:tgtEl>
                                        <p:attrNameLst>
                                          <p:attrName>style.rotation</p:attrName>
                                        </p:attrNameLst>
                                      </p:cBhvr>
                                      <p:tavLst>
                                        <p:tav tm="0">
                                          <p:val>
                                            <p:fltVal val="720"/>
                                          </p:val>
                                        </p:tav>
                                        <p:tav tm="100000">
                                          <p:val>
                                            <p:fltVal val="0"/>
                                          </p:val>
                                        </p:tav>
                                      </p:tavLst>
                                    </p:anim>
                                    <p:anim calcmode="lin" valueType="num">
                                      <p:cBhvr>
                                        <p:cTn id="17" dur="500" fill="hold"/>
                                        <p:tgtEl>
                                          <p:spTgt spid="21506"/>
                                        </p:tgtEl>
                                        <p:attrNameLst>
                                          <p:attrName>ppt_h</p:attrName>
                                        </p:attrNameLst>
                                      </p:cBhvr>
                                      <p:tavLst>
                                        <p:tav tm="0">
                                          <p:val>
                                            <p:fltVal val="0"/>
                                          </p:val>
                                        </p:tav>
                                        <p:tav tm="100000">
                                          <p:val>
                                            <p:strVal val="#ppt_h"/>
                                          </p:val>
                                        </p:tav>
                                      </p:tavLst>
                                    </p:anim>
                                    <p:anim calcmode="lin" valueType="num">
                                      <p:cBhvr>
                                        <p:cTn id="18" dur="500" fill="hold"/>
                                        <p:tgtEl>
                                          <p:spTgt spid="21506"/>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AsOne/>
      </p:bldGraphic>
    </p:bldLst>
  </p:timing>
</p:sld>
</file>

<file path=ppt/slides/slide1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bg2">
                <a:lumMod val="25000"/>
              </a:schemeClr>
            </a:gs>
            <a:gs pos="50000">
              <a:schemeClr val="accent3">
                <a:lumMod val="60000"/>
                <a:lumOff val="40000"/>
              </a:schemeClr>
            </a:gs>
            <a:gs pos="100000">
              <a:schemeClr val="bg2">
                <a:lumMod val="25000"/>
              </a:schemeClr>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lstStyle/>
          <a:p>
            <a:r>
              <a:rPr lang="en-US" dirty="0" smtClean="0">
                <a:solidFill>
                  <a:schemeClr val="accent6">
                    <a:lumMod val="75000"/>
                  </a:schemeClr>
                </a:solidFill>
                <a:latin typeface="Castellar" pitchFamily="18" charset="0"/>
              </a:rPr>
              <a:t>Nelson Mandela said: </a:t>
            </a:r>
            <a:r>
              <a:rPr lang="en-US" dirty="0" smtClean="0">
                <a:blipFill>
                  <a:blip r:embed="rId2"/>
                  <a:tile tx="0" ty="0" sx="100000" sy="100000" flip="none" algn="tl"/>
                </a:blipFill>
                <a:latin typeface="Castellar" pitchFamily="18" charset="0"/>
              </a:rPr>
              <a:t>&lt;&lt;Education is the most powerful weapon to change the world.&gt;&gt;</a:t>
            </a:r>
            <a:br>
              <a:rPr lang="en-US" dirty="0" smtClean="0">
                <a:blipFill>
                  <a:blip r:embed="rId2"/>
                  <a:tile tx="0" ty="0" sx="100000" sy="100000" flip="none" algn="tl"/>
                </a:blipFill>
                <a:latin typeface="Castellar" pitchFamily="18" charset="0"/>
              </a:rPr>
            </a:br>
            <a:endParaRPr lang="it-IT" dirty="0" smtClean="0">
              <a:blipFill>
                <a:blip r:embed="rId2"/>
                <a:tile tx="0" ty="0" sx="100000" sy="100000" flip="none" algn="tl"/>
              </a:blipFill>
              <a:latin typeface="Castellar" pitchFamily="18" charset="0"/>
            </a:endParaRPr>
          </a:p>
          <a:p>
            <a:endParaRPr lang="it-IT" dirty="0"/>
          </a:p>
        </p:txBody>
      </p:sp>
      <p:pic>
        <p:nvPicPr>
          <p:cNvPr id="4" name="Picture 2" descr="C:\Documents and Settings\x\Desktop\Achy\NUOVO COMPITO A CASA\620x434.jpg"/>
          <p:cNvPicPr>
            <a:picLocks noChangeAspect="1" noChangeArrowheads="1"/>
          </p:cNvPicPr>
          <p:nvPr/>
        </p:nvPicPr>
        <p:blipFill>
          <a:blip r:embed="rId3"/>
          <a:srcRect/>
          <a:stretch>
            <a:fillRect/>
          </a:stretch>
        </p:blipFill>
        <p:spPr bwMode="auto">
          <a:xfrm>
            <a:off x="2428860" y="2214554"/>
            <a:ext cx="3857652" cy="2700357"/>
          </a:xfrm>
          <a:prstGeom prst="ellipse">
            <a:avLst/>
          </a:prstGeom>
          <a:ln>
            <a:noFill/>
          </a:ln>
          <a:effectLst>
            <a:softEdge rad="112500"/>
          </a:effectLst>
        </p:spPr>
      </p:pic>
    </p:spTree>
  </p:cSld>
  <p:clrMapOvr>
    <a:masterClrMapping/>
  </p:clrMapOvr>
  <p:transition spd="med">
    <p:cover dir="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1"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770" decel="100000"/>
                                        <p:tgtEl>
                                          <p:spTgt spid="4"/>
                                        </p:tgtEl>
                                      </p:cBhvr>
                                    </p:animEffect>
                                    <p:animScale>
                                      <p:cBhvr>
                                        <p:cTn id="8" dur="770" decel="100000"/>
                                        <p:tgtEl>
                                          <p:spTgt spid="4"/>
                                        </p:tgtEl>
                                      </p:cBhvr>
                                      <p:from x="10000" y="10000"/>
                                      <p:to x="200000" y="450000"/>
                                    </p:animScale>
                                    <p:animScale>
                                      <p:cBhvr>
                                        <p:cTn id="9" dur="1230" accel="100000" fill="hold">
                                          <p:stCondLst>
                                            <p:cond delay="770"/>
                                          </p:stCondLst>
                                        </p:cTn>
                                        <p:tgtEl>
                                          <p:spTgt spid="4"/>
                                        </p:tgtEl>
                                      </p:cBhvr>
                                      <p:from x="200000" y="450000"/>
                                      <p:to x="100000" y="100000"/>
                                    </p:animScale>
                                    <p:set>
                                      <p:cBhvr>
                                        <p:cTn id="10" dur="770" fill="hold"/>
                                        <p:tgtEl>
                                          <p:spTgt spid="4"/>
                                        </p:tgtEl>
                                        <p:attrNameLst>
                                          <p:attrName>ppt_x</p:attrName>
                                        </p:attrNameLst>
                                      </p:cBhvr>
                                      <p:to>
                                        <p:strVal val="(0.5)"/>
                                      </p:to>
                                    </p:set>
                                    <p:anim from="(0.5)" to="(#ppt_x)" calcmode="lin" valueType="num">
                                      <p:cBhvr>
                                        <p:cTn id="11" dur="1230" accel="100000" fill="hold">
                                          <p:stCondLst>
                                            <p:cond delay="770"/>
                                          </p:stCondLst>
                                        </p:cTn>
                                        <p:tgtEl>
                                          <p:spTgt spid="4"/>
                                        </p:tgtEl>
                                        <p:attrNameLst>
                                          <p:attrName>ppt_x</p:attrName>
                                        </p:attrNameLst>
                                      </p:cBhvr>
                                    </p:anim>
                                    <p:set>
                                      <p:cBhvr>
                                        <p:cTn id="12" dur="770" fill="hold"/>
                                        <p:tgtEl>
                                          <p:spTgt spid="4"/>
                                        </p:tgtEl>
                                        <p:attrNameLst>
                                          <p:attrName>ppt_y</p:attrName>
                                        </p:attrNameLst>
                                      </p:cBhvr>
                                      <p:to>
                                        <p:strVal val="(#ppt_y+0.4)"/>
                                      </p:to>
                                    </p:set>
                                    <p:anim from="(#ppt_y+0.4)" to="(#ppt_y)" calcmode="lin" valueType="num">
                                      <p:cBhvr>
                                        <p:cTn id="13" dur="1230" accel="100000" fill="hold">
                                          <p:stCondLst>
                                            <p:cond delay="770"/>
                                          </p:stCondLst>
                                        </p:cTn>
                                        <p:tgtEl>
                                          <p:spTgt spid="4"/>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40000"/>
                <a:lumOff val="60000"/>
              </a:schemeClr>
            </a:gs>
            <a:gs pos="50000">
              <a:schemeClr val="accent3">
                <a:lumMod val="60000"/>
                <a:lumOff val="40000"/>
              </a:schemeClr>
            </a:gs>
            <a:gs pos="100000">
              <a:schemeClr val="accent1">
                <a:lumMod val="20000"/>
                <a:lumOff val="80000"/>
              </a:schemeClr>
            </a:gs>
          </a:gsLst>
          <a:path path="circle">
            <a:fillToRect l="100000" t="100000"/>
          </a:path>
        </a:grad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a:xfrm>
            <a:off x="571472" y="4929198"/>
            <a:ext cx="8183880" cy="676656"/>
          </a:xfrm>
        </p:spPr>
        <p:txBody>
          <a:bodyPr>
            <a:normAutofit fontScale="90000"/>
          </a:bodyPr>
          <a:lstStyle/>
          <a:p>
            <a:r>
              <a:rPr lang="it-IT" dirty="0" smtClean="0">
                <a:solidFill>
                  <a:schemeClr val="accent1">
                    <a:lumMod val="50000"/>
                  </a:schemeClr>
                </a:solidFill>
                <a:latin typeface="Cooper Black" pitchFamily="18" charset="0"/>
              </a:rPr>
              <a:t>CREATED BY : </a:t>
            </a:r>
            <a:r>
              <a:rPr lang="it-IT" dirty="0" err="1" smtClean="0">
                <a:solidFill>
                  <a:srgbClr val="00B0F0"/>
                </a:solidFill>
                <a:latin typeface="Cooper Black" pitchFamily="18" charset="0"/>
              </a:rPr>
              <a:t>Achiropita</a:t>
            </a:r>
            <a:r>
              <a:rPr lang="it-IT" dirty="0" smtClean="0">
                <a:solidFill>
                  <a:srgbClr val="00B0F0"/>
                </a:solidFill>
                <a:latin typeface="Cooper Black" pitchFamily="18" charset="0"/>
              </a:rPr>
              <a:t> Acri III ° C</a:t>
            </a:r>
            <a:endParaRPr lang="it-IT" dirty="0">
              <a:solidFill>
                <a:srgbClr val="00B0F0"/>
              </a:solidFill>
              <a:latin typeface="Cooper Black" pitchFamily="18" charset="0"/>
            </a:endParaRPr>
          </a:p>
        </p:txBody>
      </p:sp>
      <p:sp>
        <p:nvSpPr>
          <p:cNvPr id="4" name="Stella a 24 punte 3"/>
          <p:cNvSpPr/>
          <p:nvPr/>
        </p:nvSpPr>
        <p:spPr>
          <a:xfrm>
            <a:off x="3286116" y="1571612"/>
            <a:ext cx="3000396" cy="2928958"/>
          </a:xfrm>
          <a:prstGeom prst="star2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800" dirty="0" smtClean="0">
                <a:sym typeface="Wingdings" pitchFamily="2" charset="2"/>
              </a:rPr>
              <a:t></a:t>
            </a:r>
            <a:r>
              <a:rPr lang="it-IT" sz="2800" dirty="0" smtClean="0"/>
              <a:t>BYE</a:t>
            </a:r>
            <a:r>
              <a:rPr lang="it-IT" sz="2800" dirty="0" smtClean="0">
                <a:sym typeface="Wingdings" pitchFamily="2" charset="2"/>
              </a:rPr>
              <a:t></a:t>
            </a:r>
            <a:endParaRPr lang="it-IT" sz="2800" dirty="0"/>
          </a:p>
        </p:txBody>
      </p:sp>
    </p:spTree>
  </p:cSld>
  <p:clrMapOvr>
    <a:masterClrMapping/>
  </p:clrMapOvr>
  <p:transition>
    <p:split/>
    <p:sndAc>
      <p:stSnd>
        <p:snd r:embed="rId2" name="applause.wav" builtIn="1"/>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1" presetClass="entr" presetSubtype="0" fill="hold"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93" decel="100000"/>
                                        <p:tgtEl>
                                          <p:spTgt spid="4">
                                            <p:txEl>
                                              <p:pRg st="0" end="0"/>
                                            </p:txEl>
                                          </p:spTgt>
                                        </p:tgtEl>
                                      </p:cBhvr>
                                    </p:animEffect>
                                    <p:animScale>
                                      <p:cBhvr>
                                        <p:cTn id="8" dur="193" decel="100000"/>
                                        <p:tgtEl>
                                          <p:spTgt spid="4">
                                            <p:txEl>
                                              <p:pRg st="0" end="0"/>
                                            </p:txEl>
                                          </p:spTgt>
                                        </p:tgtEl>
                                      </p:cBhvr>
                                      <p:from x="10000" y="10000"/>
                                      <p:to x="200000" y="450000"/>
                                    </p:animScale>
                                    <p:animScale>
                                      <p:cBhvr>
                                        <p:cTn id="9" dur="308" accel="100000" fill="hold">
                                          <p:stCondLst>
                                            <p:cond delay="193"/>
                                          </p:stCondLst>
                                        </p:cTn>
                                        <p:tgtEl>
                                          <p:spTgt spid="4">
                                            <p:txEl>
                                              <p:pRg st="0" end="0"/>
                                            </p:txEl>
                                          </p:spTgt>
                                        </p:tgtEl>
                                      </p:cBhvr>
                                      <p:from x="200000" y="450000"/>
                                      <p:to x="100000" y="100000"/>
                                    </p:animScale>
                                    <p:set>
                                      <p:cBhvr>
                                        <p:cTn id="10" dur="193" fill="hold"/>
                                        <p:tgtEl>
                                          <p:spTgt spid="4">
                                            <p:txEl>
                                              <p:pRg st="0" end="0"/>
                                            </p:txEl>
                                          </p:spTgt>
                                        </p:tgtEl>
                                        <p:attrNameLst>
                                          <p:attrName>ppt_x</p:attrName>
                                        </p:attrNameLst>
                                      </p:cBhvr>
                                      <p:to>
                                        <p:strVal val="(0.5)"/>
                                      </p:to>
                                    </p:set>
                                    <p:anim from="(0.5)" to="(#ppt_x)" calcmode="lin" valueType="num">
                                      <p:cBhvr>
                                        <p:cTn id="11" dur="308" accel="100000" fill="hold">
                                          <p:stCondLst>
                                            <p:cond delay="193"/>
                                          </p:stCondLst>
                                        </p:cTn>
                                        <p:tgtEl>
                                          <p:spTgt spid="4">
                                            <p:txEl>
                                              <p:pRg st="0" end="0"/>
                                            </p:txEl>
                                          </p:spTgt>
                                        </p:tgtEl>
                                        <p:attrNameLst>
                                          <p:attrName>ppt_x</p:attrName>
                                        </p:attrNameLst>
                                      </p:cBhvr>
                                    </p:anim>
                                    <p:set>
                                      <p:cBhvr>
                                        <p:cTn id="12" dur="193" fill="hold"/>
                                        <p:tgtEl>
                                          <p:spTgt spid="4">
                                            <p:txEl>
                                              <p:pRg st="0" end="0"/>
                                            </p:txEl>
                                          </p:spTgt>
                                        </p:tgtEl>
                                        <p:attrNameLst>
                                          <p:attrName>ppt_y</p:attrName>
                                        </p:attrNameLst>
                                      </p:cBhvr>
                                      <p:to>
                                        <p:strVal val="(#ppt_y+0.4)"/>
                                      </p:to>
                                    </p:set>
                                    <p:anim from="(#ppt_y+0.4)" to="(#ppt_y)" calcmode="lin" valueType="num">
                                      <p:cBhvr>
                                        <p:cTn id="13" dur="308" accel="100000" fill="hold">
                                          <p:stCondLst>
                                            <p:cond delay="193"/>
                                          </p:stCondLst>
                                        </p:cTn>
                                        <p:tgtEl>
                                          <p:spTgt spid="4">
                                            <p:txEl>
                                              <p:pRg st="0" end="0"/>
                                            </p:txEl>
                                          </p:spTgt>
                                        </p:tgtEl>
                                        <p:attrNameLst>
                                          <p:attrName>ppt_y</p:attrName>
                                        </p:attrNameLst>
                                      </p:cBhvr>
                                    </p:anim>
                                  </p:childTnLst>
                                </p:cTn>
                              </p:par>
                              <p:par>
                                <p:cTn id="14" presetID="34" presetClass="entr" presetSubtype="0" fill="hold" grpId="1" nodeType="withEffect">
                                  <p:stCondLst>
                                    <p:cond delay="0"/>
                                  </p:stCondLst>
                                  <p:childTnLst>
                                    <p:set>
                                      <p:cBhvr>
                                        <p:cTn id="15" dur="1" fill="hold">
                                          <p:stCondLst>
                                            <p:cond delay="0"/>
                                          </p:stCondLst>
                                        </p:cTn>
                                        <p:tgtEl>
                                          <p:spTgt spid="2"/>
                                        </p:tgtEl>
                                        <p:attrNameLst>
                                          <p:attrName>style.visibility</p:attrName>
                                        </p:attrNameLst>
                                      </p:cBhvr>
                                      <p:to>
                                        <p:strVal val="visible"/>
                                      </p:to>
                                    </p:set>
                                    <p:anim from="(-#ppt_w/2)" to="(#ppt_x)" calcmode="lin" valueType="num">
                                      <p:cBhvr>
                                        <p:cTn id="16" dur="600" fill="hold">
                                          <p:stCondLst>
                                            <p:cond delay="0"/>
                                          </p:stCondLst>
                                        </p:cTn>
                                        <p:tgtEl>
                                          <p:spTgt spid="2"/>
                                        </p:tgtEl>
                                        <p:attrNameLst>
                                          <p:attrName>ppt_x</p:attrName>
                                        </p:attrNameLst>
                                      </p:cBhvr>
                                    </p:anim>
                                    <p:anim from="0" to="-1.0" calcmode="lin" valueType="num">
                                      <p:cBhvr>
                                        <p:cTn id="17" dur="200" decel="50000" autoRev="1" fill="hold">
                                          <p:stCondLst>
                                            <p:cond delay="600"/>
                                          </p:stCondLst>
                                        </p:cTn>
                                        <p:tgtEl>
                                          <p:spTgt spid="2"/>
                                        </p:tgtEl>
                                        <p:attrNameLst>
                                          <p:attrName>xshear</p:attrName>
                                        </p:attrNameLst>
                                      </p:cBhvr>
                                    </p:anim>
                                    <p:animScale>
                                      <p:cBhvr>
                                        <p:cTn id="18" dur="200" decel="100000" autoRev="1" fill="hold">
                                          <p:stCondLst>
                                            <p:cond delay="600"/>
                                          </p:stCondLst>
                                        </p:cTn>
                                        <p:tgtEl>
                                          <p:spTgt spid="2"/>
                                        </p:tgtEl>
                                      </p:cBhvr>
                                      <p:from x="100000" y="100000"/>
                                      <p:to x="80000" y="100000"/>
                                    </p:animScale>
                                    <p:anim by="(#ppt_h/3+#ppt_w*0.1)" calcmode="lin" valueType="num">
                                      <p:cBhvr additive="sum">
                                        <p:cTn id="19" dur="200" decel="100000" autoRev="1" fill="hold">
                                          <p:stCondLst>
                                            <p:cond delay="600"/>
                                          </p:stCondLst>
                                        </p:cTn>
                                        <p:tgtEl>
                                          <p:spTgt spid="2"/>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1"/>
    </p:bld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tint val="66000"/>
                <a:satMod val="160000"/>
              </a:schemeClr>
            </a:gs>
            <a:gs pos="50000">
              <a:schemeClr val="accent2"/>
            </a:gs>
            <a:gs pos="100000">
              <a:schemeClr val="accent1">
                <a:tint val="23500"/>
                <a:satMod val="160000"/>
              </a:schemeClr>
            </a:gs>
          </a:gsLst>
          <a:lin ang="13500000" scaled="1"/>
          <a:tileRect/>
        </a:gradFill>
        <a:effectLst/>
      </p:bgPr>
    </p:bg>
    <p:spTree>
      <p:nvGrpSpPr>
        <p:cNvPr id="1" name=""/>
        <p:cNvGrpSpPr/>
        <p:nvPr/>
      </p:nvGrpSpPr>
      <p:grpSpPr>
        <a:xfrm>
          <a:off x="0" y="0"/>
          <a:ext cx="0" cy="0"/>
          <a:chOff x="0" y="0"/>
          <a:chExt cx="0" cy="0"/>
        </a:xfrm>
      </p:grpSpPr>
      <p:sp>
        <p:nvSpPr>
          <p:cNvPr id="6" name="Segnaposto contenuto 5"/>
          <p:cNvSpPr>
            <a:spLocks noGrp="1"/>
          </p:cNvSpPr>
          <p:nvPr>
            <p:ph sz="quarter" idx="4"/>
          </p:nvPr>
        </p:nvSpPr>
        <p:spPr>
          <a:xfrm>
            <a:off x="4786314" y="714356"/>
            <a:ext cx="3931920" cy="3489960"/>
          </a:xfrm>
        </p:spPr>
        <p:txBody>
          <a:bodyPr>
            <a:normAutofit/>
          </a:bodyPr>
          <a:lstStyle/>
          <a:p>
            <a:r>
              <a:rPr lang="en-US" dirty="0" smtClean="0">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path path="circle">
                    <a:fillToRect l="50000" t="50000" r="50000" b="50000"/>
                  </a:path>
                  <a:tileRect/>
                </a:gradFill>
                <a:latin typeface="Jokerman" pitchFamily="82" charset="0"/>
              </a:rPr>
              <a:t>The Big Read is a campaign about education and it’s promoted by the </a:t>
            </a:r>
            <a:r>
              <a:rPr lang="en-US" dirty="0" smtClean="0">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path path="circle">
                    <a:fillToRect l="50000" t="50000" r="50000" b="50000"/>
                  </a:path>
                  <a:tileRect/>
                </a:gradFill>
                <a:effectLst>
                  <a:glow rad="228600">
                    <a:schemeClr val="accent2">
                      <a:satMod val="175000"/>
                      <a:alpha val="40000"/>
                    </a:schemeClr>
                  </a:glow>
                </a:effectLst>
                <a:latin typeface="Jokerman" pitchFamily="82" charset="0"/>
              </a:rPr>
              <a:t>UNESCO</a:t>
            </a:r>
            <a:r>
              <a:rPr lang="en-US" dirty="0" smtClean="0">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path path="circle">
                    <a:fillToRect l="50000" t="50000" r="50000" b="50000"/>
                  </a:path>
                  <a:tileRect/>
                </a:gradFill>
                <a:effectLst>
                  <a:glow rad="228600">
                    <a:schemeClr val="accent3">
                      <a:satMod val="175000"/>
                      <a:alpha val="40000"/>
                    </a:schemeClr>
                  </a:glow>
                </a:effectLst>
                <a:latin typeface="Jokerman" pitchFamily="82" charset="0"/>
              </a:rPr>
              <a:t> </a:t>
            </a:r>
            <a:r>
              <a:rPr lang="en-US" dirty="0" smtClean="0">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path path="circle">
                    <a:fillToRect l="50000" t="50000" r="50000" b="50000"/>
                  </a:path>
                  <a:tileRect/>
                </a:gradFill>
                <a:latin typeface="Jokerman" pitchFamily="82" charset="0"/>
              </a:rPr>
              <a:t>with the </a:t>
            </a:r>
            <a:r>
              <a:rPr lang="en-US" dirty="0" err="1" smtClean="0">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path path="circle">
                    <a:fillToRect l="50000" t="50000" r="50000" b="50000"/>
                  </a:path>
                  <a:tileRect/>
                </a:gradFill>
                <a:latin typeface="Jokerman" pitchFamily="82" charset="0"/>
              </a:rPr>
              <a:t>partecipation</a:t>
            </a:r>
            <a:r>
              <a:rPr lang="en-US" dirty="0" smtClean="0">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path path="circle">
                    <a:fillToRect l="50000" t="50000" r="50000" b="50000"/>
                  </a:path>
                  <a:tileRect/>
                </a:gradFill>
                <a:latin typeface="Jokerman" pitchFamily="82" charset="0"/>
              </a:rPr>
              <a:t> </a:t>
            </a:r>
            <a:r>
              <a:rPr lang="en-US" dirty="0" smtClean="0">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path path="circle">
                    <a:fillToRect l="50000" t="50000" r="50000" b="50000"/>
                  </a:path>
                  <a:tileRect/>
                </a:gradFill>
                <a:latin typeface="Jokerman" pitchFamily="82" charset="0"/>
              </a:rPr>
              <a:t> </a:t>
            </a:r>
            <a:r>
              <a:rPr lang="en-US" dirty="0" smtClean="0">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path path="circle">
                    <a:fillToRect l="50000" t="50000" r="50000" b="50000"/>
                  </a:path>
                  <a:tileRect/>
                </a:gradFill>
                <a:latin typeface="Jokerman" pitchFamily="82" charset="0"/>
              </a:rPr>
              <a:t>of </a:t>
            </a:r>
            <a:r>
              <a:rPr lang="en-US" dirty="0" smtClean="0">
                <a:solidFill>
                  <a:srgbClr val="FF0000"/>
                </a:solidFill>
                <a:effectLst>
                  <a:glow rad="228600">
                    <a:schemeClr val="accent3">
                      <a:satMod val="175000"/>
                      <a:alpha val="40000"/>
                    </a:schemeClr>
                  </a:glow>
                </a:effectLst>
                <a:latin typeface="Jokerman" pitchFamily="82" charset="0"/>
              </a:rPr>
              <a:t>Jordan’s Queen, </a:t>
            </a:r>
            <a:r>
              <a:rPr lang="en-US" dirty="0" smtClean="0">
                <a:solidFill>
                  <a:srgbClr val="FF0000"/>
                </a:solidFill>
                <a:effectLst>
                  <a:glow rad="228600">
                    <a:schemeClr val="accent3">
                      <a:satMod val="175000"/>
                      <a:alpha val="40000"/>
                    </a:schemeClr>
                  </a:glow>
                </a:effectLst>
                <a:latin typeface="Jokerman" pitchFamily="82" charset="0"/>
              </a:rPr>
              <a:t> </a:t>
            </a:r>
            <a:r>
              <a:rPr lang="en-US" dirty="0" err="1" smtClean="0">
                <a:solidFill>
                  <a:srgbClr val="FF0000"/>
                </a:solidFill>
                <a:effectLst>
                  <a:glow rad="228600">
                    <a:schemeClr val="accent3">
                      <a:satMod val="175000"/>
                      <a:alpha val="40000"/>
                    </a:schemeClr>
                  </a:glow>
                </a:effectLst>
                <a:latin typeface="Jokerman" pitchFamily="82" charset="0"/>
              </a:rPr>
              <a:t>Rania</a:t>
            </a:r>
            <a:r>
              <a:rPr lang="en-US" dirty="0" smtClean="0">
                <a:solidFill>
                  <a:srgbClr val="FF0000"/>
                </a:solidFill>
                <a:effectLst>
                  <a:glow rad="228600">
                    <a:schemeClr val="accent3">
                      <a:satMod val="175000"/>
                      <a:alpha val="40000"/>
                    </a:schemeClr>
                  </a:glow>
                </a:effectLst>
                <a:latin typeface="Jokerman" pitchFamily="82" charset="0"/>
              </a:rPr>
              <a:t>  Al </a:t>
            </a:r>
            <a:r>
              <a:rPr lang="en-US" dirty="0" smtClean="0">
                <a:solidFill>
                  <a:srgbClr val="FF0000"/>
                </a:solidFill>
                <a:effectLst>
                  <a:glow rad="228600">
                    <a:schemeClr val="accent3">
                      <a:satMod val="175000"/>
                      <a:alpha val="40000"/>
                    </a:schemeClr>
                  </a:glow>
                </a:effectLst>
                <a:latin typeface="Jokerman" pitchFamily="82" charset="0"/>
              </a:rPr>
              <a:t>Abdullah.</a:t>
            </a:r>
            <a:endParaRPr lang="it-IT" dirty="0" smtClean="0">
              <a:solidFill>
                <a:srgbClr val="FF0000"/>
              </a:solidFill>
              <a:effectLst>
                <a:glow rad="228600">
                  <a:schemeClr val="accent3">
                    <a:satMod val="175000"/>
                    <a:alpha val="40000"/>
                  </a:schemeClr>
                </a:glow>
              </a:effectLst>
              <a:latin typeface="Jokerman" pitchFamily="82" charset="0"/>
            </a:endParaRPr>
          </a:p>
          <a:p>
            <a:endParaRPr lang="it-IT" dirty="0">
              <a:blipFill>
                <a:blip r:embed="rId2"/>
                <a:tile tx="0" ty="0" sx="100000" sy="100000" flip="none" algn="tl"/>
              </a:blipFill>
              <a:latin typeface="Jokerman" pitchFamily="82" charset="0"/>
            </a:endParaRPr>
          </a:p>
        </p:txBody>
      </p:sp>
      <p:pic>
        <p:nvPicPr>
          <p:cNvPr id="2050" name="Picture 2" descr="C:\Documents and Settings\x\Desktop\Achy\NUOVO COMPITO A CASA\imagesCA5T6FX7.jpg"/>
          <p:cNvPicPr>
            <a:picLocks noChangeAspect="1" noChangeArrowheads="1"/>
          </p:cNvPicPr>
          <p:nvPr/>
        </p:nvPicPr>
        <p:blipFill>
          <a:blip r:embed="rId3"/>
          <a:srcRect/>
          <a:stretch>
            <a:fillRect/>
          </a:stretch>
        </p:blipFill>
        <p:spPr bwMode="auto">
          <a:xfrm>
            <a:off x="1357290" y="1357298"/>
            <a:ext cx="2409825" cy="189547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2051" name="Picture 3" descr="C:\Documents and Settings\x\Desktop\Achy\NUOVO COMPITO A CASA\images,m.jpg"/>
          <p:cNvPicPr>
            <a:picLocks noChangeAspect="1" noChangeArrowheads="1"/>
          </p:cNvPicPr>
          <p:nvPr/>
        </p:nvPicPr>
        <p:blipFill>
          <a:blip r:embed="rId4"/>
          <a:srcRect/>
          <a:stretch>
            <a:fillRect/>
          </a:stretch>
        </p:blipFill>
        <p:spPr bwMode="auto">
          <a:xfrm>
            <a:off x="5429256" y="4143380"/>
            <a:ext cx="1905000" cy="1562100"/>
          </a:xfrm>
          <a:prstGeom prst="roundRect">
            <a:avLst>
              <a:gd name="adj" fmla="val 4167"/>
            </a:avLst>
          </a:prstGeom>
          <a:solidFill>
            <a:srgbClr val="FFFFFF"/>
          </a:solidFill>
          <a:ln w="76200" cap="sq">
            <a:solidFill>
              <a:srgbClr val="292929"/>
            </a:solidFill>
            <a:miter lim="800000"/>
          </a:ln>
          <a:effectLst>
            <a:reflection blurRad="12700" stA="28000" endPos="28000" dist="5000" dir="5400000" sy="-100000" algn="bl" rotWithShape="0"/>
          </a:effectLst>
          <a:scene3d>
            <a:camera prst="orthographicFront"/>
            <a:lightRig rig="threePt" dir="t">
              <a:rot lat="0" lon="0" rev="2700000"/>
            </a:lightRig>
          </a:scene3d>
          <a:sp3d>
            <a:bevelT h="38100"/>
            <a:contourClr>
              <a:srgbClr val="C0C0C0"/>
            </a:contourClr>
          </a:sp3d>
        </p:spPr>
      </p:pic>
      <p:sp>
        <p:nvSpPr>
          <p:cNvPr id="5" name="Segnaposto contenuto 2"/>
          <p:cNvSpPr>
            <a:spLocks noGrp="1"/>
          </p:cNvSpPr>
          <p:nvPr>
            <p:ph idx="1"/>
          </p:nvPr>
        </p:nvSpPr>
        <p:spPr>
          <a:xfrm>
            <a:off x="785786" y="4500570"/>
            <a:ext cx="3354700" cy="1003552"/>
          </a:xfrm>
        </p:spPr>
        <p:txBody>
          <a:bodyPr>
            <a:normAutofit/>
          </a:bodyPr>
          <a:lstStyle/>
          <a:p>
            <a:r>
              <a:rPr lang="it-IT" dirty="0" smtClean="0">
                <a:solidFill>
                  <a:schemeClr val="accent2">
                    <a:lumMod val="75000"/>
                  </a:schemeClr>
                </a:solidFill>
                <a:effectLst>
                  <a:glow rad="228600">
                    <a:schemeClr val="accent4">
                      <a:satMod val="175000"/>
                      <a:alpha val="40000"/>
                    </a:schemeClr>
                  </a:glow>
                </a:effectLst>
                <a:latin typeface="Curlz MT" pitchFamily="82" charset="0"/>
              </a:rPr>
              <a:t>The Jordan’s Queen “ </a:t>
            </a:r>
            <a:r>
              <a:rPr lang="it-IT" dirty="0" err="1" smtClean="0">
                <a:solidFill>
                  <a:schemeClr val="accent2">
                    <a:lumMod val="75000"/>
                  </a:schemeClr>
                </a:solidFill>
                <a:effectLst>
                  <a:glow rad="228600">
                    <a:schemeClr val="accent4">
                      <a:satMod val="175000"/>
                      <a:alpha val="40000"/>
                    </a:schemeClr>
                  </a:glow>
                </a:effectLst>
                <a:latin typeface="Curlz MT" pitchFamily="82" charset="0"/>
              </a:rPr>
              <a:t>Rania</a:t>
            </a:r>
            <a:r>
              <a:rPr lang="it-IT" dirty="0" smtClean="0">
                <a:solidFill>
                  <a:schemeClr val="accent2">
                    <a:lumMod val="75000"/>
                  </a:schemeClr>
                </a:solidFill>
                <a:effectLst>
                  <a:glow rad="228600">
                    <a:schemeClr val="accent4">
                      <a:satMod val="175000"/>
                      <a:alpha val="40000"/>
                    </a:schemeClr>
                  </a:glow>
                </a:effectLst>
                <a:latin typeface="Curlz MT" pitchFamily="82" charset="0"/>
              </a:rPr>
              <a:t> Al Abdullah</a:t>
            </a:r>
            <a:endParaRPr lang="it-IT" dirty="0">
              <a:solidFill>
                <a:schemeClr val="accent2">
                  <a:lumMod val="75000"/>
                </a:schemeClr>
              </a:solidFill>
              <a:effectLst>
                <a:glow rad="228600">
                  <a:schemeClr val="accent4">
                    <a:satMod val="175000"/>
                    <a:alpha val="40000"/>
                  </a:schemeClr>
                </a:glow>
              </a:effectLst>
              <a:latin typeface="Curlz MT" pitchFamily="82" charset="0"/>
            </a:endParaRPr>
          </a:p>
        </p:txBody>
      </p:sp>
      <p:cxnSp>
        <p:nvCxnSpPr>
          <p:cNvPr id="8" name="Connettore 2 7"/>
          <p:cNvCxnSpPr/>
          <p:nvPr/>
        </p:nvCxnSpPr>
        <p:spPr>
          <a:xfrm rot="10800000">
            <a:off x="4071934" y="2285992"/>
            <a:ext cx="571504" cy="1588"/>
          </a:xfrm>
          <a:prstGeom prst="straightConnector1">
            <a:avLst/>
          </a:prstGeom>
          <a:ln>
            <a:tailEnd type="arrow"/>
          </a:ln>
        </p:spPr>
        <p:style>
          <a:lnRef idx="3">
            <a:schemeClr val="accent3"/>
          </a:lnRef>
          <a:fillRef idx="0">
            <a:schemeClr val="accent3"/>
          </a:fillRef>
          <a:effectRef idx="2">
            <a:schemeClr val="accent3"/>
          </a:effectRef>
          <a:fontRef idx="minor">
            <a:schemeClr val="tx1"/>
          </a:fontRef>
        </p:style>
      </p:cxnSp>
      <p:cxnSp>
        <p:nvCxnSpPr>
          <p:cNvPr id="10" name="Connettore 2 9"/>
          <p:cNvCxnSpPr/>
          <p:nvPr/>
        </p:nvCxnSpPr>
        <p:spPr>
          <a:xfrm>
            <a:off x="3571868" y="5000636"/>
            <a:ext cx="1357322" cy="1588"/>
          </a:xfrm>
          <a:prstGeom prst="straightConnector1">
            <a:avLst/>
          </a:prstGeom>
          <a:ln>
            <a:tailEnd type="arrow"/>
          </a:ln>
        </p:spPr>
        <p:style>
          <a:lnRef idx="3">
            <a:schemeClr val="accent3"/>
          </a:lnRef>
          <a:fillRef idx="0">
            <a:schemeClr val="accent3"/>
          </a:fillRef>
          <a:effectRef idx="2">
            <a:schemeClr val="accent3"/>
          </a:effectRef>
          <a:fontRef idx="minor">
            <a:schemeClr val="tx1"/>
          </a:fontRef>
        </p:style>
      </p:cxnSp>
    </p:spTree>
  </p:cSld>
  <p:clrMapOvr>
    <a:masterClrMapping/>
  </p:clrMapOvr>
  <p:transition spd="med">
    <p:diamon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nodeType="with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fade">
                                      <p:cBhvr>
                                        <p:cTn id="7" dur="800" decel="100000"/>
                                        <p:tgtEl>
                                          <p:spTgt spid="2050"/>
                                        </p:tgtEl>
                                      </p:cBhvr>
                                    </p:animEffect>
                                    <p:anim calcmode="lin" valueType="num">
                                      <p:cBhvr>
                                        <p:cTn id="8" dur="800" decel="100000" fill="hold"/>
                                        <p:tgtEl>
                                          <p:spTgt spid="2050"/>
                                        </p:tgtEl>
                                        <p:attrNameLst>
                                          <p:attrName>style.rotation</p:attrName>
                                        </p:attrNameLst>
                                      </p:cBhvr>
                                      <p:tavLst>
                                        <p:tav tm="0">
                                          <p:val>
                                            <p:fltVal val="-90"/>
                                          </p:val>
                                        </p:tav>
                                        <p:tav tm="100000">
                                          <p:val>
                                            <p:fltVal val="0"/>
                                          </p:val>
                                        </p:tav>
                                      </p:tavLst>
                                    </p:anim>
                                    <p:anim calcmode="lin" valueType="num">
                                      <p:cBhvr>
                                        <p:cTn id="9" dur="800" decel="100000" fill="hold"/>
                                        <p:tgtEl>
                                          <p:spTgt spid="2050"/>
                                        </p:tgtEl>
                                        <p:attrNameLst>
                                          <p:attrName>ppt_x</p:attrName>
                                        </p:attrNameLst>
                                      </p:cBhvr>
                                      <p:tavLst>
                                        <p:tav tm="0">
                                          <p:val>
                                            <p:strVal val="#ppt_x+0.4"/>
                                          </p:val>
                                        </p:tav>
                                        <p:tav tm="100000">
                                          <p:val>
                                            <p:strVal val="#ppt_x-0.05"/>
                                          </p:val>
                                        </p:tav>
                                      </p:tavLst>
                                    </p:anim>
                                    <p:anim calcmode="lin" valueType="num">
                                      <p:cBhvr>
                                        <p:cTn id="10" dur="800" decel="100000" fill="hold"/>
                                        <p:tgtEl>
                                          <p:spTgt spid="2050"/>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2050"/>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2050"/>
                                        </p:tgtEl>
                                        <p:attrNameLst>
                                          <p:attrName>ppt_y</p:attrName>
                                        </p:attrNameLst>
                                      </p:cBhvr>
                                      <p:tavLst>
                                        <p:tav tm="0">
                                          <p:val>
                                            <p:strVal val="#ppt_y+0.1"/>
                                          </p:val>
                                        </p:tav>
                                        <p:tav tm="100000">
                                          <p:val>
                                            <p:strVal val="#ppt_y"/>
                                          </p:val>
                                        </p:tav>
                                      </p:tavLst>
                                    </p:anim>
                                  </p:childTnLst>
                                </p:cTn>
                              </p:par>
                              <p:par>
                                <p:cTn id="13" presetID="34" presetClass="entr" presetSubtype="0" fill="hold" nodeType="withEffect">
                                  <p:stCondLst>
                                    <p:cond delay="0"/>
                                  </p:stCondLst>
                                  <p:childTnLst>
                                    <p:set>
                                      <p:cBhvr>
                                        <p:cTn id="14" dur="1" fill="hold">
                                          <p:stCondLst>
                                            <p:cond delay="0"/>
                                          </p:stCondLst>
                                        </p:cTn>
                                        <p:tgtEl>
                                          <p:spTgt spid="2051"/>
                                        </p:tgtEl>
                                        <p:attrNameLst>
                                          <p:attrName>style.visibility</p:attrName>
                                        </p:attrNameLst>
                                      </p:cBhvr>
                                      <p:to>
                                        <p:strVal val="visible"/>
                                      </p:to>
                                    </p:set>
                                    <p:anim from="(-#ppt_w/2)" to="(#ppt_x)" calcmode="lin" valueType="num">
                                      <p:cBhvr>
                                        <p:cTn id="15" dur="600" fill="hold">
                                          <p:stCondLst>
                                            <p:cond delay="0"/>
                                          </p:stCondLst>
                                        </p:cTn>
                                        <p:tgtEl>
                                          <p:spTgt spid="2051"/>
                                        </p:tgtEl>
                                        <p:attrNameLst>
                                          <p:attrName>ppt_x</p:attrName>
                                        </p:attrNameLst>
                                      </p:cBhvr>
                                    </p:anim>
                                    <p:anim from="0" to="-1.0" calcmode="lin" valueType="num">
                                      <p:cBhvr>
                                        <p:cTn id="16" dur="200" decel="50000" autoRev="1" fill="hold">
                                          <p:stCondLst>
                                            <p:cond delay="600"/>
                                          </p:stCondLst>
                                        </p:cTn>
                                        <p:tgtEl>
                                          <p:spTgt spid="2051"/>
                                        </p:tgtEl>
                                        <p:attrNameLst>
                                          <p:attrName>xshear</p:attrName>
                                        </p:attrNameLst>
                                      </p:cBhvr>
                                    </p:anim>
                                    <p:animScale>
                                      <p:cBhvr>
                                        <p:cTn id="17" dur="200" decel="100000" autoRev="1" fill="hold">
                                          <p:stCondLst>
                                            <p:cond delay="600"/>
                                          </p:stCondLst>
                                        </p:cTn>
                                        <p:tgtEl>
                                          <p:spTgt spid="2051"/>
                                        </p:tgtEl>
                                      </p:cBhvr>
                                      <p:from x="100000" y="100000"/>
                                      <p:to x="80000" y="100000"/>
                                    </p:animScale>
                                    <p:anim by="(#ppt_h/3+#ppt_w*0.1)" calcmode="lin" valueType="num">
                                      <p:cBhvr additive="sum">
                                        <p:cTn id="18" dur="200" decel="100000" autoRev="1" fill="hold">
                                          <p:stCondLst>
                                            <p:cond delay="600"/>
                                          </p:stCondLst>
                                        </p:cTn>
                                        <p:tgtEl>
                                          <p:spTgt spid="2051"/>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6">
                <a:lumMod val="75000"/>
              </a:schemeClr>
            </a:gs>
            <a:gs pos="50000">
              <a:schemeClr val="accent2"/>
            </a:gs>
            <a:gs pos="100000">
              <a:schemeClr val="accent3">
                <a:lumMod val="50000"/>
              </a:schemeClr>
            </a:gs>
          </a:gsLst>
          <a:lin ang="5400000" scaled="1"/>
          <a:tileRect/>
        </a:gradFill>
        <a:effectLst/>
      </p:bgPr>
    </p:bg>
    <p:spTree>
      <p:nvGrpSpPr>
        <p:cNvPr id="1" name=""/>
        <p:cNvGrpSpPr/>
        <p:nvPr/>
      </p:nvGrpSpPr>
      <p:grpSpPr>
        <a:xfrm>
          <a:off x="0" y="0"/>
          <a:ext cx="0" cy="0"/>
          <a:chOff x="0" y="0"/>
          <a:chExt cx="0" cy="0"/>
        </a:xfrm>
      </p:grpSpPr>
      <p:graphicFrame>
        <p:nvGraphicFramePr>
          <p:cNvPr id="8" name="Segnaposto contenuto 7"/>
          <p:cNvGraphicFramePr>
            <a:graphicFrameLocks noGrp="1"/>
          </p:cNvGraphicFramePr>
          <p:nvPr>
            <p:ph idx="1"/>
          </p:nvPr>
        </p:nvGraphicFramePr>
        <p:xfrm>
          <a:off x="642910" y="1000108"/>
          <a:ext cx="7926414" cy="371794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spd="med">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5" presetClass="entr" presetSubtype="0" fill="hold" grpId="1"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anim calcmode="lin" valueType="num">
                                      <p:cBhvr>
                                        <p:cTn id="8" dur="1000" fill="hold"/>
                                        <p:tgtEl>
                                          <p:spTgt spid="8"/>
                                        </p:tgtEl>
                                        <p:attrNameLst>
                                          <p:attrName>style.rotation</p:attrName>
                                        </p:attrNameLst>
                                      </p:cBhvr>
                                      <p:tavLst>
                                        <p:tav tm="0">
                                          <p:val>
                                            <p:fltVal val="720"/>
                                          </p:val>
                                        </p:tav>
                                        <p:tav tm="100000">
                                          <p:val>
                                            <p:fltVal val="0"/>
                                          </p:val>
                                        </p:tav>
                                      </p:tavLst>
                                    </p:anim>
                                    <p:anim calcmode="lin" valueType="num">
                                      <p:cBhvr>
                                        <p:cTn id="9" dur="1000" fill="hold"/>
                                        <p:tgtEl>
                                          <p:spTgt spid="8"/>
                                        </p:tgtEl>
                                        <p:attrNameLst>
                                          <p:attrName>ppt_h</p:attrName>
                                        </p:attrNameLst>
                                      </p:cBhvr>
                                      <p:tavLst>
                                        <p:tav tm="0">
                                          <p:val>
                                            <p:fltVal val="0"/>
                                          </p:val>
                                        </p:tav>
                                        <p:tav tm="100000">
                                          <p:val>
                                            <p:strVal val="#ppt_h"/>
                                          </p:val>
                                        </p:tav>
                                      </p:tavLst>
                                    </p:anim>
                                    <p:anim calcmode="lin" valueType="num">
                                      <p:cBhvr>
                                        <p:cTn id="10" dur="1000" fill="hold"/>
                                        <p:tgtEl>
                                          <p:spTgt spid="8"/>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8" grpId="1">
        <p:bldAsOne/>
      </p:bldGraphic>
    </p:bld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graphicFrame>
        <p:nvGraphicFramePr>
          <p:cNvPr id="8" name="Segnaposto contenuto 7"/>
          <p:cNvGraphicFramePr>
            <a:graphicFrameLocks noGrp="1"/>
          </p:cNvGraphicFramePr>
          <p:nvPr>
            <p:ph idx="1"/>
          </p:nvPr>
        </p:nvGraphicFramePr>
        <p:xfrm>
          <a:off x="571472" y="642918"/>
          <a:ext cx="8001056" cy="428628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spd="med">
    <p:strips dir="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5" presetClass="entr" presetSubtype="0"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500" decel="50000" fill="hold">
                                          <p:stCondLst>
                                            <p:cond delay="0"/>
                                          </p:stCondLst>
                                        </p:cTn>
                                        <p:tgtEl>
                                          <p:spTgt spid="8"/>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8"/>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8"/>
                                        </p:tgtEl>
                                        <p:attrNameLst>
                                          <p:attrName>ppt_w</p:attrName>
                                        </p:attrNameLst>
                                      </p:cBhvr>
                                      <p:tavLst>
                                        <p:tav tm="0">
                                          <p:val>
                                            <p:strVal val="#ppt_w*.05"/>
                                          </p:val>
                                        </p:tav>
                                        <p:tav tm="100000">
                                          <p:val>
                                            <p:strVal val="#ppt_w"/>
                                          </p:val>
                                        </p:tav>
                                      </p:tavLst>
                                    </p:anim>
                                    <p:anim calcmode="lin" valueType="num">
                                      <p:cBhvr>
                                        <p:cTn id="10" dur="1000" fill="hold"/>
                                        <p:tgtEl>
                                          <p:spTgt spid="8"/>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8"/>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8"/>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8"/>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8" grpId="0">
        <p:bldAsOne/>
      </p:bldGraphic>
    </p:bld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gs>
            <a:gs pos="50000">
              <a:schemeClr val="accent1">
                <a:lumMod val="50000"/>
              </a:schemeClr>
            </a:gs>
            <a:gs pos="100000">
              <a:schemeClr val="accent3">
                <a:lumMod val="75000"/>
              </a:schemeClr>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3" name="Segnaposto testo 2"/>
          <p:cNvSpPr>
            <a:spLocks noGrp="1"/>
          </p:cNvSpPr>
          <p:nvPr>
            <p:ph type="body" idx="2"/>
          </p:nvPr>
        </p:nvSpPr>
        <p:spPr>
          <a:xfrm>
            <a:off x="5286380" y="1500174"/>
            <a:ext cx="2971800" cy="4206112"/>
          </a:xfrm>
          <a:effectLst>
            <a:glow rad="228600">
              <a:schemeClr val="accent5">
                <a:satMod val="175000"/>
                <a:alpha val="40000"/>
              </a:schemeClr>
            </a:glow>
            <a:outerShdw blurRad="50800" dist="38100" dir="16200000" rotWithShape="0">
              <a:prstClr val="black">
                <a:alpha val="40000"/>
              </a:prstClr>
            </a:outerShdw>
            <a:reflection blurRad="6350" stA="50000" endA="300" endPos="90000" dir="5400000" sy="-100000" algn="bl" rotWithShape="0"/>
          </a:effectLst>
          <a:scene3d>
            <a:camera prst="obliqueBottomRight"/>
            <a:lightRig rig="threePt" dir="t"/>
          </a:scene3d>
        </p:spPr>
        <p:txBody>
          <a:bodyPr>
            <a:normAutofit/>
          </a:bodyPr>
          <a:lstStyle/>
          <a:p>
            <a:r>
              <a:rPr lang="en-US" sz="3200" dirty="0" smtClean="0">
                <a:blipFill>
                  <a:blip r:embed="rId2"/>
                  <a:tile tx="0" ty="0" sx="100000" sy="100000" flip="none" algn="tl"/>
                </a:blipFill>
                <a:effectLst>
                  <a:glow rad="228600">
                    <a:schemeClr val="accent1">
                      <a:satMod val="175000"/>
                      <a:alpha val="40000"/>
                    </a:schemeClr>
                  </a:glow>
                </a:effectLst>
                <a:latin typeface="Chiller" pitchFamily="82" charset="0"/>
              </a:rPr>
              <a:t>The director of Big Read is Bjorn Larsson Queen </a:t>
            </a:r>
            <a:r>
              <a:rPr lang="en-US" sz="3200" dirty="0" err="1" smtClean="0">
                <a:blipFill>
                  <a:blip r:embed="rId2"/>
                  <a:tile tx="0" ty="0" sx="100000" sy="100000" flip="none" algn="tl"/>
                </a:blipFill>
                <a:effectLst>
                  <a:glow rad="228600">
                    <a:schemeClr val="accent1">
                      <a:satMod val="175000"/>
                      <a:alpha val="40000"/>
                    </a:schemeClr>
                  </a:glow>
                </a:effectLst>
                <a:latin typeface="Chiller" pitchFamily="82" charset="0"/>
              </a:rPr>
              <a:t>Rania</a:t>
            </a:r>
            <a:r>
              <a:rPr lang="en-US" sz="3200" dirty="0" smtClean="0">
                <a:blipFill>
                  <a:blip r:embed="rId2"/>
                  <a:tile tx="0" ty="0" sx="100000" sy="100000" flip="none" algn="tl"/>
                </a:blipFill>
                <a:effectLst>
                  <a:glow rad="228600">
                    <a:schemeClr val="accent1">
                      <a:satMod val="175000"/>
                      <a:alpha val="40000"/>
                    </a:schemeClr>
                  </a:glow>
                </a:effectLst>
                <a:latin typeface="Chiller" pitchFamily="82" charset="0"/>
              </a:rPr>
              <a:t> wanted to take part in the Big Read and she wanted to build schools for children</a:t>
            </a:r>
            <a:r>
              <a:rPr lang="en-US" sz="3200" dirty="0" smtClean="0">
                <a:latin typeface="Chiller" pitchFamily="82" charset="0"/>
              </a:rPr>
              <a:t>.</a:t>
            </a:r>
            <a:endParaRPr lang="it-IT" sz="3200" dirty="0">
              <a:latin typeface="Chiller" pitchFamily="82" charset="0"/>
            </a:endParaRPr>
          </a:p>
        </p:txBody>
      </p:sp>
      <p:pic>
        <p:nvPicPr>
          <p:cNvPr id="20482" name="Picture 2" descr="C:\Documents and Settings\x\Desktop\Achy\NUOVO COMPITO A CASA\the+big+read+L.jpg"/>
          <p:cNvPicPr>
            <a:picLocks noGrp="1" noChangeAspect="1" noChangeArrowheads="1"/>
          </p:cNvPicPr>
          <p:nvPr>
            <p:ph sz="half" idx="1"/>
          </p:nvPr>
        </p:nvPicPr>
        <p:blipFill>
          <a:blip r:embed="rId3"/>
          <a:srcRect/>
          <a:stretch>
            <a:fillRect/>
          </a:stretch>
        </p:blipFill>
        <p:spPr bwMode="auto">
          <a:xfrm>
            <a:off x="1357290" y="1928802"/>
            <a:ext cx="2949580" cy="2949580"/>
          </a:xfrm>
          <a:prstGeom prst="snip2DiagRect">
            <a:avLst/>
          </a:prstGeom>
          <a:solidFill>
            <a:srgbClr val="FFFFFF">
              <a:shade val="85000"/>
            </a:srgbClr>
          </a:solidFill>
          <a:ln w="88900" cap="sq">
            <a:solidFill>
              <a:srgbClr val="FFFFFF"/>
            </a:solidFill>
            <a:miter lim="800000"/>
          </a:ln>
          <a:effectLst>
            <a:outerShdw blurRad="88900" algn="tl" rotWithShape="0">
              <a:srgbClr val="000000">
                <a:alpha val="45000"/>
              </a:srgbClr>
            </a:outerShdw>
          </a:effectLst>
          <a:scene3d>
            <a:camera prst="orthographicFront"/>
            <a:lightRig rig="twoPt" dir="t">
              <a:rot lat="0" lon="0" rev="7200000"/>
            </a:lightRig>
          </a:scene3d>
          <a:sp3d>
            <a:bevelT w="25400" h="19050"/>
            <a:contourClr>
              <a:srgbClr val="FFFFFF"/>
            </a:contourClr>
          </a:sp3d>
        </p:spPr>
      </p:pic>
      <p:cxnSp>
        <p:nvCxnSpPr>
          <p:cNvPr id="7" name="Connettore 1 6"/>
          <p:cNvCxnSpPr/>
          <p:nvPr/>
        </p:nvCxnSpPr>
        <p:spPr>
          <a:xfrm rot="5400000">
            <a:off x="2786844" y="5429264"/>
            <a:ext cx="570710" cy="794"/>
          </a:xfrm>
          <a:prstGeom prst="line">
            <a:avLst/>
          </a:prstGeom>
        </p:spPr>
        <p:style>
          <a:lnRef idx="1">
            <a:schemeClr val="dk1"/>
          </a:lnRef>
          <a:fillRef idx="0">
            <a:schemeClr val="dk1"/>
          </a:fillRef>
          <a:effectRef idx="0">
            <a:schemeClr val="dk1"/>
          </a:effectRef>
          <a:fontRef idx="minor">
            <a:schemeClr val="tx1"/>
          </a:fontRef>
        </p:style>
      </p:cxnSp>
      <p:cxnSp>
        <p:nvCxnSpPr>
          <p:cNvPr id="9" name="Connettore 1 8"/>
          <p:cNvCxnSpPr/>
          <p:nvPr/>
        </p:nvCxnSpPr>
        <p:spPr>
          <a:xfrm>
            <a:off x="3071802" y="5715016"/>
            <a:ext cx="3786214" cy="1588"/>
          </a:xfrm>
          <a:prstGeom prst="line">
            <a:avLst/>
          </a:prstGeom>
        </p:spPr>
        <p:style>
          <a:lnRef idx="1">
            <a:schemeClr val="dk1"/>
          </a:lnRef>
          <a:fillRef idx="0">
            <a:schemeClr val="dk1"/>
          </a:fillRef>
          <a:effectRef idx="0">
            <a:schemeClr val="dk1"/>
          </a:effectRef>
          <a:fontRef idx="minor">
            <a:schemeClr val="tx1"/>
          </a:fontRef>
        </p:style>
      </p:cxnSp>
      <p:cxnSp>
        <p:nvCxnSpPr>
          <p:cNvPr id="12" name="Connettore 2 11"/>
          <p:cNvCxnSpPr/>
          <p:nvPr/>
        </p:nvCxnSpPr>
        <p:spPr>
          <a:xfrm rot="5400000" flipH="1" flipV="1">
            <a:off x="6501620" y="5357032"/>
            <a:ext cx="714380"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Tree>
  </p:cSld>
  <p:clrMapOvr>
    <a:masterClrMapping/>
  </p:clrMapOvr>
  <p:transition spd="med">
    <p:plus/>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800" decel="100000"/>
                                        <p:tgtEl>
                                          <p:spTgt spid="3">
                                            <p:txEl>
                                              <p:pRg st="0" end="0"/>
                                            </p:txEl>
                                          </p:spTgt>
                                        </p:tgtEl>
                                      </p:cBhvr>
                                    </p:animEffect>
                                    <p:anim calcmode="lin" valueType="num">
                                      <p:cBhvr>
                                        <p:cTn id="8" dur="800" decel="100000" fill="hold"/>
                                        <p:tgtEl>
                                          <p:spTgt spid="3">
                                            <p:txEl>
                                              <p:pRg st="0" end="0"/>
                                            </p:txEl>
                                          </p:spTgt>
                                        </p:tgtEl>
                                        <p:attrNameLst>
                                          <p:attrName>style.rotation</p:attrName>
                                        </p:attrNameLst>
                                      </p:cBhvr>
                                      <p:tavLst>
                                        <p:tav tm="0">
                                          <p:val>
                                            <p:fltVal val="-90"/>
                                          </p:val>
                                        </p:tav>
                                        <p:tav tm="100000">
                                          <p:val>
                                            <p:fltVal val="0"/>
                                          </p:val>
                                        </p:tav>
                                      </p:tavLst>
                                    </p:anim>
                                    <p:anim calcmode="lin" valueType="num">
                                      <p:cBhvr>
                                        <p:cTn id="9" dur="800" decel="100000" fill="hold"/>
                                        <p:tgtEl>
                                          <p:spTgt spid="3">
                                            <p:txEl>
                                              <p:pRg st="0" end="0"/>
                                            </p:txEl>
                                          </p:spTgt>
                                        </p:tgtEl>
                                        <p:attrNameLst>
                                          <p:attrName>ppt_x</p:attrName>
                                        </p:attrNameLst>
                                      </p:cBhvr>
                                      <p:tavLst>
                                        <p:tav tm="0">
                                          <p:val>
                                            <p:strVal val="#ppt_x+0.4"/>
                                          </p:val>
                                        </p:tav>
                                        <p:tav tm="100000">
                                          <p:val>
                                            <p:strVal val="#ppt_x-0.05"/>
                                          </p:val>
                                        </p:tav>
                                      </p:tavLst>
                                    </p:anim>
                                    <p:anim calcmode="lin" valueType="num">
                                      <p:cBhvr>
                                        <p:cTn id="10" dur="800" decel="100000" fill="hold"/>
                                        <p:tgtEl>
                                          <p:spTgt spid="3">
                                            <p:txEl>
                                              <p:pRg st="0" end="0"/>
                                            </p:txEl>
                                          </p:spTgt>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3">
                                            <p:txEl>
                                              <p:pRg st="0" end="0"/>
                                            </p:txEl>
                                          </p:spTgt>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3">
                                            <p:txEl>
                                              <p:pRg st="0" end="0"/>
                                            </p:txEl>
                                          </p:spTgt>
                                        </p:tgtEl>
                                        <p:attrNameLst>
                                          <p:attrName>ppt_y</p:attrName>
                                        </p:attrNameLst>
                                      </p:cBhvr>
                                      <p:tavLst>
                                        <p:tav tm="0">
                                          <p:val>
                                            <p:strVal val="#ppt_y+0.1"/>
                                          </p:val>
                                        </p:tav>
                                        <p:tav tm="100000">
                                          <p:val>
                                            <p:strVal val="#ppt_y"/>
                                          </p:val>
                                        </p:tav>
                                      </p:tavLst>
                                    </p:anim>
                                  </p:childTnLst>
                                </p:cTn>
                              </p:par>
                              <p:par>
                                <p:cTn id="13" presetID="56" presetClass="entr" presetSubtype="0" fill="hold" nodeType="withEffect">
                                  <p:stCondLst>
                                    <p:cond delay="0"/>
                                  </p:stCondLst>
                                  <p:iterate type="lt">
                                    <p:tmPct val="10000"/>
                                  </p:iterate>
                                  <p:childTnLst>
                                    <p:set>
                                      <p:cBhvr>
                                        <p:cTn id="14" dur="1" fill="hold">
                                          <p:stCondLst>
                                            <p:cond delay="0"/>
                                          </p:stCondLst>
                                        </p:cTn>
                                        <p:tgtEl>
                                          <p:spTgt spid="20482"/>
                                        </p:tgtEl>
                                        <p:attrNameLst>
                                          <p:attrName>style.visibility</p:attrName>
                                        </p:attrNameLst>
                                      </p:cBhvr>
                                      <p:to>
                                        <p:strVal val="visible"/>
                                      </p:to>
                                    </p:set>
                                    <p:anim by="(-#ppt_w*2)" calcmode="lin" valueType="num">
                                      <p:cBhvr rctx="PPT">
                                        <p:cTn id="15" dur="500" autoRev="1" fill="hold">
                                          <p:stCondLst>
                                            <p:cond delay="0"/>
                                          </p:stCondLst>
                                        </p:cTn>
                                        <p:tgtEl>
                                          <p:spTgt spid="20482"/>
                                        </p:tgtEl>
                                        <p:attrNameLst>
                                          <p:attrName>ppt_w</p:attrName>
                                        </p:attrNameLst>
                                      </p:cBhvr>
                                    </p:anim>
                                    <p:anim by="(#ppt_w*0.50)" calcmode="lin" valueType="num">
                                      <p:cBhvr>
                                        <p:cTn id="16" dur="500" decel="50000" autoRev="1" fill="hold">
                                          <p:stCondLst>
                                            <p:cond delay="0"/>
                                          </p:stCondLst>
                                        </p:cTn>
                                        <p:tgtEl>
                                          <p:spTgt spid="20482"/>
                                        </p:tgtEl>
                                        <p:attrNameLst>
                                          <p:attrName>ppt_x</p:attrName>
                                        </p:attrNameLst>
                                      </p:cBhvr>
                                    </p:anim>
                                    <p:anim from="(-#ppt_h/2)" to="(#ppt_y)" calcmode="lin" valueType="num">
                                      <p:cBhvr>
                                        <p:cTn id="17" dur="1000" fill="hold">
                                          <p:stCondLst>
                                            <p:cond delay="0"/>
                                          </p:stCondLst>
                                        </p:cTn>
                                        <p:tgtEl>
                                          <p:spTgt spid="20482"/>
                                        </p:tgtEl>
                                        <p:attrNameLst>
                                          <p:attrName>ppt_y</p:attrName>
                                        </p:attrNameLst>
                                      </p:cBhvr>
                                    </p:anim>
                                    <p:animRot by="21600000">
                                      <p:cBhvr>
                                        <p:cTn id="18" dur="1000" fill="hold">
                                          <p:stCondLst>
                                            <p:cond delay="0"/>
                                          </p:stCondLst>
                                        </p:cTn>
                                        <p:tgtEl>
                                          <p:spTgt spid="20482"/>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2">
                <a:lumMod val="75000"/>
              </a:schemeClr>
            </a:gs>
            <a:gs pos="50000">
              <a:schemeClr val="accent1">
                <a:lumMod val="50000"/>
              </a:schemeClr>
            </a:gs>
            <a:gs pos="100000">
              <a:schemeClr val="accent4"/>
            </a:gs>
          </a:gsLst>
          <a:path path="circle">
            <a:fillToRect r="100000" b="100000"/>
          </a:path>
          <a:tileRect l="-100000" t="-100000"/>
        </a:gradFill>
        <a:effectLst/>
      </p:bgPr>
    </p:bg>
    <p:spTree>
      <p:nvGrpSpPr>
        <p:cNvPr id="1" name=""/>
        <p:cNvGrpSpPr/>
        <p:nvPr/>
      </p:nvGrpSpPr>
      <p:grpSpPr>
        <a:xfrm>
          <a:off x="0" y="0"/>
          <a:ext cx="0" cy="0"/>
          <a:chOff x="0" y="0"/>
          <a:chExt cx="0" cy="0"/>
        </a:xfrm>
      </p:grpSpPr>
      <p:graphicFrame>
        <p:nvGraphicFramePr>
          <p:cNvPr id="9" name="Segnaposto contenuto 8"/>
          <p:cNvGraphicFramePr>
            <a:graphicFrameLocks noGrp="1"/>
          </p:cNvGraphicFramePr>
          <p:nvPr>
            <p:ph sz="quarter" idx="4"/>
          </p:nvPr>
        </p:nvGraphicFramePr>
        <p:xfrm>
          <a:off x="4214779" y="642918"/>
          <a:ext cx="4929221" cy="429420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1026" name="Picture 2" descr="C:\Documents and Settings\x\Desktop\Achy\NUOVO COMPITO A CASA\one-goal.jpg"/>
          <p:cNvPicPr>
            <a:picLocks noGrp="1" noChangeAspect="1" noChangeArrowheads="1"/>
          </p:cNvPicPr>
          <p:nvPr>
            <p:ph sz="quarter" idx="2"/>
          </p:nvPr>
        </p:nvPicPr>
        <p:blipFill>
          <a:blip r:embed="rId6"/>
          <a:srcRect/>
          <a:stretch>
            <a:fillRect/>
          </a:stretch>
        </p:blipFill>
        <p:spPr bwMode="auto">
          <a:xfrm>
            <a:off x="642910" y="3500438"/>
            <a:ext cx="4384698" cy="2192349"/>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sp>
        <p:nvSpPr>
          <p:cNvPr id="11" name="Freccia curva 10"/>
          <p:cNvSpPr/>
          <p:nvPr/>
        </p:nvSpPr>
        <p:spPr>
          <a:xfrm>
            <a:off x="2357422" y="1928802"/>
            <a:ext cx="2071702" cy="1071570"/>
          </a:xfrm>
          <a:prstGeom prst="bentArrow">
            <a:avLst/>
          </a:prstGeom>
        </p:spPr>
        <p:style>
          <a:lnRef idx="0">
            <a:schemeClr val="accent4"/>
          </a:lnRef>
          <a:fillRef idx="3">
            <a:schemeClr val="accent4"/>
          </a:fillRef>
          <a:effectRef idx="3">
            <a:schemeClr val="accent4"/>
          </a:effectRef>
          <a:fontRef idx="minor">
            <a:schemeClr val="lt1"/>
          </a:fontRef>
        </p:style>
        <p:txBody>
          <a:bodyPr rtlCol="0" anchor="ctr"/>
          <a:lstStyle/>
          <a:p>
            <a:pPr algn="ctr"/>
            <a:endParaRPr lang="it-IT">
              <a:solidFill>
                <a:schemeClr val="tx1"/>
              </a:solidFill>
            </a:endParaRPr>
          </a:p>
        </p:txBody>
      </p:sp>
      <p:sp>
        <p:nvSpPr>
          <p:cNvPr id="12" name="Freccia angolare in su 11"/>
          <p:cNvSpPr/>
          <p:nvPr/>
        </p:nvSpPr>
        <p:spPr>
          <a:xfrm>
            <a:off x="5286380" y="4714884"/>
            <a:ext cx="1643074" cy="571504"/>
          </a:xfrm>
          <a:prstGeom prst="bentUpArrow">
            <a:avLst/>
          </a:prstGeom>
        </p:spPr>
        <p:style>
          <a:lnRef idx="0">
            <a:schemeClr val="accent4"/>
          </a:lnRef>
          <a:fillRef idx="3">
            <a:schemeClr val="accent4"/>
          </a:fillRef>
          <a:effectRef idx="3">
            <a:schemeClr val="accent4"/>
          </a:effectRef>
          <a:fontRef idx="minor">
            <a:schemeClr val="lt1"/>
          </a:fontRef>
        </p:style>
        <p:txBody>
          <a:bodyPr rtlCol="0" anchor="ctr"/>
          <a:lstStyle/>
          <a:p>
            <a:pPr algn="ctr"/>
            <a:endParaRPr lang="it-IT" dirty="0">
              <a:solidFill>
                <a:schemeClr val="bg2">
                  <a:lumMod val="10000"/>
                </a:schemeClr>
              </a:solidFill>
            </a:endParaRPr>
          </a:p>
        </p:txBody>
      </p:sp>
    </p:spTree>
  </p:cSld>
  <p:clrMapOvr>
    <a:masterClrMapping/>
  </p:clrMapOvr>
  <p:transition spd="med">
    <p:pull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3" presetClass="entr" presetSubtype="0" fill="hold" grpId="1"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
                                        <p:tgtEl>
                                          <p:spTgt spid="9"/>
                                        </p:tgtEl>
                                      </p:cBhvr>
                                    </p:animEffect>
                                    <p:anim calcmode="lin" valueType="num">
                                      <p:cBhvr>
                                        <p:cTn id="8" dur="400" fill="hold"/>
                                        <p:tgtEl>
                                          <p:spTgt spid="9"/>
                                        </p:tgtEl>
                                        <p:attrNameLst>
                                          <p:attrName>ppt_x</p:attrName>
                                        </p:attrNameLst>
                                      </p:cBhvr>
                                      <p:tavLst>
                                        <p:tav tm="0">
                                          <p:val>
                                            <p:strVal val="#ppt_x"/>
                                          </p:val>
                                        </p:tav>
                                        <p:tav tm="100000">
                                          <p:val>
                                            <p:strVal val="#ppt_x"/>
                                          </p:val>
                                        </p:tav>
                                      </p:tavLst>
                                    </p:anim>
                                    <p:anim calcmode="lin" valueType="num">
                                      <p:cBhvr>
                                        <p:cTn id="9" dur="400" fill="hold"/>
                                        <p:tgtEl>
                                          <p:spTgt spid="9"/>
                                        </p:tgtEl>
                                        <p:attrNameLst>
                                          <p:attrName>ppt_y</p:attrName>
                                        </p:attrNameLst>
                                      </p:cBhvr>
                                      <p:tavLst>
                                        <p:tav tm="0">
                                          <p:val>
                                            <p:strVal val="#ppt_y+0.31"/>
                                          </p:val>
                                        </p:tav>
                                        <p:tav tm="100000">
                                          <p:val>
                                            <p:strVal val="#ppt_y+0.31"/>
                                          </p:val>
                                        </p:tav>
                                      </p:tavLst>
                                    </p:anim>
                                    <p:anim calcmode="lin" valueType="num">
                                      <p:cBhvr>
                                        <p:cTn id="10" dur="600" decel="50000" fill="hold">
                                          <p:stCondLst>
                                            <p:cond delay="400"/>
                                          </p:stCondLst>
                                        </p:cTn>
                                        <p:tgtEl>
                                          <p:spTgt spid="9"/>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1" dur="600" decel="50000" fill="hold">
                                          <p:stCondLst>
                                            <p:cond delay="400"/>
                                          </p:stCondLst>
                                        </p:cTn>
                                        <p:tgtEl>
                                          <p:spTgt spid="9"/>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par>
                                <p:cTn id="12" presetID="38" presetClass="entr" presetSubtype="0" accel="50000" fill="hold" nodeType="withEffect">
                                  <p:stCondLst>
                                    <p:cond delay="0"/>
                                  </p:stCondLst>
                                  <p:iterate type="lt">
                                    <p:tmPct val="50000"/>
                                  </p:iterate>
                                  <p:childTnLst>
                                    <p:set>
                                      <p:cBhvr>
                                        <p:cTn id="13" dur="1" fill="hold">
                                          <p:stCondLst>
                                            <p:cond delay="0"/>
                                          </p:stCondLst>
                                        </p:cTn>
                                        <p:tgtEl>
                                          <p:spTgt spid="1026"/>
                                        </p:tgtEl>
                                        <p:attrNameLst>
                                          <p:attrName>style.visibility</p:attrName>
                                        </p:attrNameLst>
                                      </p:cBhvr>
                                      <p:to>
                                        <p:strVal val="visible"/>
                                      </p:to>
                                    </p:set>
                                    <p:set>
                                      <p:cBhvr>
                                        <p:cTn id="14" dur="455" fill="hold">
                                          <p:stCondLst>
                                            <p:cond delay="0"/>
                                          </p:stCondLst>
                                        </p:cTn>
                                        <p:tgtEl>
                                          <p:spTgt spid="1026"/>
                                        </p:tgtEl>
                                        <p:attrNameLst>
                                          <p:attrName>style.rotation</p:attrName>
                                        </p:attrNameLst>
                                      </p:cBhvr>
                                      <p:to>
                                        <p:strVal val="-45.0"/>
                                      </p:to>
                                    </p:set>
                                    <p:anim calcmode="lin" valueType="num">
                                      <p:cBhvr>
                                        <p:cTn id="15" dur="455" fill="hold">
                                          <p:stCondLst>
                                            <p:cond delay="455"/>
                                          </p:stCondLst>
                                        </p:cTn>
                                        <p:tgtEl>
                                          <p:spTgt spid="1026"/>
                                        </p:tgtEl>
                                        <p:attrNameLst>
                                          <p:attrName>style.rotation</p:attrName>
                                        </p:attrNameLst>
                                      </p:cBhvr>
                                      <p:tavLst>
                                        <p:tav tm="0">
                                          <p:val>
                                            <p:fltVal val="-45"/>
                                          </p:val>
                                        </p:tav>
                                        <p:tav tm="69900">
                                          <p:val>
                                            <p:fltVal val="45"/>
                                          </p:val>
                                        </p:tav>
                                        <p:tav tm="100000">
                                          <p:val>
                                            <p:fltVal val="0"/>
                                          </p:val>
                                        </p:tav>
                                      </p:tavLst>
                                    </p:anim>
                                    <p:anim calcmode="lin" valueType="num">
                                      <p:cBhvr>
                                        <p:cTn id="16" dur="455" fill="hold">
                                          <p:stCondLst>
                                            <p:cond delay="0"/>
                                          </p:stCondLst>
                                        </p:cTn>
                                        <p:tgtEl>
                                          <p:spTgt spid="1026"/>
                                        </p:tgtEl>
                                        <p:attrNameLst>
                                          <p:attrName>ppt_y</p:attrName>
                                        </p:attrNameLst>
                                      </p:cBhvr>
                                      <p:tavLst>
                                        <p:tav tm="0">
                                          <p:val>
                                            <p:strVal val="#ppt_y-1"/>
                                          </p:val>
                                        </p:tav>
                                        <p:tav tm="100000">
                                          <p:val>
                                            <p:strVal val="#ppt_y-(0.354*#ppt_w-0.172*#ppt_h)"/>
                                          </p:val>
                                        </p:tav>
                                      </p:tavLst>
                                    </p:anim>
                                    <p:anim calcmode="lin" valueType="num">
                                      <p:cBhvr>
                                        <p:cTn id="17" dur="156" decel="50000" autoRev="1" fill="hold">
                                          <p:stCondLst>
                                            <p:cond delay="455"/>
                                          </p:stCondLst>
                                        </p:cTn>
                                        <p:tgtEl>
                                          <p:spTgt spid="1026"/>
                                        </p:tgtEl>
                                        <p:attrNameLst>
                                          <p:attrName>ppt_y</p:attrName>
                                        </p:attrNameLst>
                                      </p:cBhvr>
                                      <p:tavLst>
                                        <p:tav tm="0">
                                          <p:val>
                                            <p:strVal val="#ppt_y-(0.354*#ppt_w-0.172*#ppt_h)"/>
                                          </p:val>
                                        </p:tav>
                                        <p:tav tm="100000">
                                          <p:val>
                                            <p:strVal val="#ppt_y-(0.354*#ppt_w-0.172*#ppt_h)-#ppt_h/2"/>
                                          </p:val>
                                        </p:tav>
                                      </p:tavLst>
                                    </p:anim>
                                    <p:anim calcmode="lin" valueType="num">
                                      <p:cBhvr>
                                        <p:cTn id="18" dur="136" fill="hold">
                                          <p:stCondLst>
                                            <p:cond delay="864"/>
                                          </p:stCondLst>
                                        </p:cTn>
                                        <p:tgtEl>
                                          <p:spTgt spid="1026"/>
                                        </p:tgtEl>
                                        <p:attrNameLst>
                                          <p:attrName>ppt_y</p:attrName>
                                        </p:attrNameLst>
                                      </p:cBhvr>
                                      <p:tavLst>
                                        <p:tav tm="0">
                                          <p:val>
                                            <p:strVal val="#ppt_y-(0.354*#ppt_w-0.172*#ppt_h)"/>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9" grpId="1">
        <p:bldAsOne/>
      </p:bldGraphic>
    </p:bldLst>
  </p:timing>
</p:sld>
</file>

<file path=ppt/slides/slide7.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4">
                <a:lumMod val="60000"/>
                <a:lumOff val="40000"/>
              </a:schemeClr>
            </a:gs>
            <a:gs pos="50000">
              <a:schemeClr val="accent1">
                <a:lumMod val="50000"/>
              </a:schemeClr>
            </a:gs>
            <a:gs pos="100000">
              <a:schemeClr val="accent4"/>
            </a:gs>
          </a:gsLst>
          <a:path path="circle">
            <a:fillToRect r="100000" b="100000"/>
          </a:path>
          <a:tileRect l="-100000" t="-100000"/>
        </a:gradFill>
        <a:effectLst/>
      </p:bgPr>
    </p:bg>
    <p:spTree>
      <p:nvGrpSpPr>
        <p:cNvPr id="1" name=""/>
        <p:cNvGrpSpPr/>
        <p:nvPr/>
      </p:nvGrpSpPr>
      <p:grpSpPr>
        <a:xfrm>
          <a:off x="0" y="0"/>
          <a:ext cx="0" cy="0"/>
          <a:chOff x="0" y="0"/>
          <a:chExt cx="0" cy="0"/>
        </a:xfrm>
      </p:grpSpPr>
      <p:graphicFrame>
        <p:nvGraphicFramePr>
          <p:cNvPr id="9" name="Segnaposto contenuto 8"/>
          <p:cNvGraphicFramePr>
            <a:graphicFrameLocks noGrp="1"/>
          </p:cNvGraphicFramePr>
          <p:nvPr>
            <p:ph sz="half" idx="2"/>
          </p:nvPr>
        </p:nvGraphicFramePr>
        <p:xfrm>
          <a:off x="3786182" y="530224"/>
          <a:ext cx="4900618" cy="518479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2050" name="Picture 2" descr="C:\Documents and Settings\x\Desktop\Achy\NUOVO COMPITO A CASA\jordans_queen_introduces_1goal_at_mobile_world_congress.jpg"/>
          <p:cNvPicPr>
            <a:picLocks noChangeAspect="1" noChangeArrowheads="1"/>
          </p:cNvPicPr>
          <p:nvPr/>
        </p:nvPicPr>
        <p:blipFill>
          <a:blip r:embed="rId6"/>
          <a:srcRect/>
          <a:stretch>
            <a:fillRect/>
          </a:stretch>
        </p:blipFill>
        <p:spPr bwMode="auto">
          <a:xfrm>
            <a:off x="1071538" y="1000108"/>
            <a:ext cx="3071819" cy="2730506"/>
          </a:xfrm>
          <a:prstGeom prst="flowChartAlternateProcess">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ransition spd="med">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5" presetClass="entr" presetSubtype="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style.rotation</p:attrName>
                                        </p:attrNameLst>
                                      </p:cBhvr>
                                      <p:tavLst>
                                        <p:tav tm="0">
                                          <p:val>
                                            <p:fltVal val="720"/>
                                          </p:val>
                                        </p:tav>
                                        <p:tav tm="100000">
                                          <p:val>
                                            <p:fltVal val="0"/>
                                          </p:val>
                                        </p:tav>
                                      </p:tavLst>
                                    </p:anim>
                                    <p:anim calcmode="lin" valueType="num">
                                      <p:cBhvr>
                                        <p:cTn id="9" dur="1000" fill="hold"/>
                                        <p:tgtEl>
                                          <p:spTgt spid="9"/>
                                        </p:tgtEl>
                                        <p:attrNameLst>
                                          <p:attrName>ppt_h</p:attrName>
                                        </p:attrNameLst>
                                      </p:cBhvr>
                                      <p:tavLst>
                                        <p:tav tm="0">
                                          <p:val>
                                            <p:fltVal val="0"/>
                                          </p:val>
                                        </p:tav>
                                        <p:tav tm="100000">
                                          <p:val>
                                            <p:strVal val="#ppt_h"/>
                                          </p:val>
                                        </p:tav>
                                      </p:tavLst>
                                    </p:anim>
                                    <p:anim calcmode="lin" valueType="num">
                                      <p:cBhvr>
                                        <p:cTn id="10" dur="1000" fill="hold"/>
                                        <p:tgtEl>
                                          <p:spTgt spid="9"/>
                                        </p:tgtEl>
                                        <p:attrNameLst>
                                          <p:attrName>ppt_w</p:attrName>
                                        </p:attrNameLst>
                                      </p:cBhvr>
                                      <p:tavLst>
                                        <p:tav tm="0">
                                          <p:val>
                                            <p:fltVal val="0"/>
                                          </p:val>
                                        </p:tav>
                                        <p:tav tm="100000">
                                          <p:val>
                                            <p:strVal val="#ppt_w"/>
                                          </p:val>
                                        </p:tav>
                                      </p:tavLst>
                                    </p:anim>
                                  </p:childTnLst>
                                </p:cTn>
                              </p:par>
                              <p:par>
                                <p:cTn id="11" presetID="39" presetClass="entr" presetSubtype="0" accel="100000" fill="hold" nodeType="withEffect">
                                  <p:stCondLst>
                                    <p:cond delay="0"/>
                                  </p:stCondLst>
                                  <p:childTnLst>
                                    <p:set>
                                      <p:cBhvr>
                                        <p:cTn id="12" dur="1" fill="hold">
                                          <p:stCondLst>
                                            <p:cond delay="0"/>
                                          </p:stCondLst>
                                        </p:cTn>
                                        <p:tgtEl>
                                          <p:spTgt spid="2050"/>
                                        </p:tgtEl>
                                        <p:attrNameLst>
                                          <p:attrName>style.visibility</p:attrName>
                                        </p:attrNameLst>
                                      </p:cBhvr>
                                      <p:to>
                                        <p:strVal val="visible"/>
                                      </p:to>
                                    </p:set>
                                    <p:anim calcmode="lin" valueType="num">
                                      <p:cBhvr>
                                        <p:cTn id="13" dur="1000" fill="hold"/>
                                        <p:tgtEl>
                                          <p:spTgt spid="2050"/>
                                        </p:tgtEl>
                                        <p:attrNameLst>
                                          <p:attrName>ppt_h</p:attrName>
                                        </p:attrNameLst>
                                      </p:cBhvr>
                                      <p:tavLst>
                                        <p:tav tm="0">
                                          <p:val>
                                            <p:strVal val="#ppt_h/20"/>
                                          </p:val>
                                        </p:tav>
                                        <p:tav tm="50000">
                                          <p:val>
                                            <p:strVal val="#ppt_h/20"/>
                                          </p:val>
                                        </p:tav>
                                        <p:tav tm="100000">
                                          <p:val>
                                            <p:strVal val="#ppt_h"/>
                                          </p:val>
                                        </p:tav>
                                      </p:tavLst>
                                    </p:anim>
                                    <p:anim calcmode="lin" valueType="num">
                                      <p:cBhvr>
                                        <p:cTn id="14" dur="1000" fill="hold"/>
                                        <p:tgtEl>
                                          <p:spTgt spid="2050"/>
                                        </p:tgtEl>
                                        <p:attrNameLst>
                                          <p:attrName>ppt_w</p:attrName>
                                        </p:attrNameLst>
                                      </p:cBhvr>
                                      <p:tavLst>
                                        <p:tav tm="0">
                                          <p:val>
                                            <p:strVal val="#ppt_w+.3"/>
                                          </p:val>
                                        </p:tav>
                                        <p:tav tm="50000">
                                          <p:val>
                                            <p:strVal val="#ppt_w+.3"/>
                                          </p:val>
                                        </p:tav>
                                        <p:tav tm="100000">
                                          <p:val>
                                            <p:strVal val="#ppt_w"/>
                                          </p:val>
                                        </p:tav>
                                      </p:tavLst>
                                    </p:anim>
                                    <p:anim calcmode="lin" valueType="num">
                                      <p:cBhvr>
                                        <p:cTn id="15" dur="1000" fill="hold"/>
                                        <p:tgtEl>
                                          <p:spTgt spid="2050"/>
                                        </p:tgtEl>
                                        <p:attrNameLst>
                                          <p:attrName>ppt_x</p:attrName>
                                        </p:attrNameLst>
                                      </p:cBhvr>
                                      <p:tavLst>
                                        <p:tav tm="0">
                                          <p:val>
                                            <p:strVal val="#ppt_x-.3"/>
                                          </p:val>
                                        </p:tav>
                                        <p:tav tm="50000">
                                          <p:val>
                                            <p:strVal val="#ppt_x"/>
                                          </p:val>
                                        </p:tav>
                                        <p:tav tm="100000">
                                          <p:val>
                                            <p:strVal val="#ppt_x"/>
                                          </p:val>
                                        </p:tav>
                                      </p:tavLst>
                                    </p:anim>
                                    <p:anim calcmode="lin" valueType="num">
                                      <p:cBhvr>
                                        <p:cTn id="16" dur="1000" fill="hold"/>
                                        <p:tgtEl>
                                          <p:spTgt spid="205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9" grpId="0">
        <p:bldAsOne/>
      </p:bldGraphic>
    </p:bldLst>
  </p:timing>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0">
              <a:schemeClr val="accent2">
                <a:lumMod val="60000"/>
                <a:lumOff val="40000"/>
              </a:schemeClr>
            </a:gs>
            <a:gs pos="50000">
              <a:schemeClr val="accent2">
                <a:lumMod val="60000"/>
                <a:lumOff val="40000"/>
              </a:schemeClr>
            </a:gs>
            <a:gs pos="100000">
              <a:schemeClr val="accent2">
                <a:lumMod val="75000"/>
              </a:schemeClr>
            </a:gs>
          </a:gsLst>
          <a:path path="circle">
            <a:fillToRect r="100000" b="100000"/>
          </a:path>
        </a:gradFill>
        <a:effectLst/>
      </p:bgPr>
    </p:bg>
    <p:spTree>
      <p:nvGrpSpPr>
        <p:cNvPr id="1" name=""/>
        <p:cNvGrpSpPr/>
        <p:nvPr/>
      </p:nvGrpSpPr>
      <p:grpSpPr>
        <a:xfrm>
          <a:off x="0" y="0"/>
          <a:ext cx="0" cy="0"/>
          <a:chOff x="0" y="0"/>
          <a:chExt cx="0" cy="0"/>
        </a:xfrm>
      </p:grpSpPr>
      <p:sp>
        <p:nvSpPr>
          <p:cNvPr id="3" name="Segnaposto contenuto 2"/>
          <p:cNvSpPr>
            <a:spLocks noGrp="1"/>
          </p:cNvSpPr>
          <p:nvPr>
            <p:ph idx="1"/>
          </p:nvPr>
        </p:nvSpPr>
        <p:spPr>
          <a:xfrm>
            <a:off x="357158" y="357166"/>
            <a:ext cx="8429684" cy="5572164"/>
          </a:xfrm>
          <a:blipFill>
            <a:blip r:embed="rId2"/>
            <a:tile tx="0" ty="0" sx="100000" sy="100000" flip="none" algn="tl"/>
          </a:blipFill>
          <a:effectLst>
            <a:glow rad="228600">
              <a:schemeClr val="accent3">
                <a:satMod val="175000"/>
                <a:alpha val="40000"/>
              </a:schemeClr>
            </a:glow>
          </a:effectLst>
        </p:spPr>
        <p:txBody>
          <a:bodyPr/>
          <a:lstStyle/>
          <a:p>
            <a:r>
              <a:rPr lang="en-US" sz="2000" dirty="0" smtClean="0">
                <a:solidFill>
                  <a:srgbClr val="002060"/>
                </a:solidFill>
                <a:latin typeface="Goudy Old Style" pitchFamily="18" charset="0"/>
              </a:rPr>
              <a:t>Players from all over the world are joining the effort including Rio Ferdinand, Thierry Henry, </a:t>
            </a:r>
            <a:r>
              <a:rPr lang="en-US" sz="2000" dirty="0" err="1" smtClean="0">
                <a:solidFill>
                  <a:srgbClr val="002060"/>
                </a:solidFill>
                <a:latin typeface="Goudy Old Style" pitchFamily="18" charset="0"/>
              </a:rPr>
              <a:t>Robinho</a:t>
            </a:r>
            <a:r>
              <a:rPr lang="en-US" sz="2000" dirty="0" smtClean="0">
                <a:solidFill>
                  <a:srgbClr val="002060"/>
                </a:solidFill>
                <a:latin typeface="Goudy Old Style" pitchFamily="18" charset="0"/>
              </a:rPr>
              <a:t>, </a:t>
            </a:r>
            <a:r>
              <a:rPr lang="en-US" sz="2000" dirty="0" err="1" smtClean="0">
                <a:solidFill>
                  <a:srgbClr val="002060"/>
                </a:solidFill>
                <a:latin typeface="Goudy Old Style" pitchFamily="18" charset="0"/>
              </a:rPr>
              <a:t>Essien</a:t>
            </a:r>
            <a:r>
              <a:rPr lang="en-US" sz="2000" dirty="0" smtClean="0">
                <a:solidFill>
                  <a:srgbClr val="002060"/>
                </a:solidFill>
                <a:latin typeface="Goudy Old Style" pitchFamily="18" charset="0"/>
              </a:rPr>
              <a:t>, </a:t>
            </a:r>
            <a:r>
              <a:rPr lang="en-US" sz="2000" dirty="0" err="1" smtClean="0">
                <a:solidFill>
                  <a:srgbClr val="002060"/>
                </a:solidFill>
                <a:latin typeface="Goudy Old Style" pitchFamily="18" charset="0"/>
              </a:rPr>
              <a:t>Mokoena</a:t>
            </a:r>
            <a:r>
              <a:rPr lang="en-US" sz="2000" dirty="0" smtClean="0">
                <a:solidFill>
                  <a:srgbClr val="002060"/>
                </a:solidFill>
                <a:latin typeface="Goudy Old Style" pitchFamily="18" charset="0"/>
              </a:rPr>
              <a:t>, </a:t>
            </a:r>
            <a:r>
              <a:rPr lang="en-US" sz="2000" dirty="0" err="1" smtClean="0">
                <a:solidFill>
                  <a:srgbClr val="002060"/>
                </a:solidFill>
                <a:latin typeface="Goudy Old Style" pitchFamily="18" charset="0"/>
              </a:rPr>
              <a:t>Kanu</a:t>
            </a:r>
            <a:r>
              <a:rPr lang="en-US" sz="2000" dirty="0" smtClean="0">
                <a:solidFill>
                  <a:srgbClr val="002060"/>
                </a:solidFill>
                <a:latin typeface="Goudy Old Style" pitchFamily="18" charset="0"/>
              </a:rPr>
              <a:t>, </a:t>
            </a:r>
            <a:r>
              <a:rPr lang="en-US" sz="2000" dirty="0" err="1" smtClean="0">
                <a:solidFill>
                  <a:srgbClr val="002060"/>
                </a:solidFill>
                <a:latin typeface="Goudy Old Style" pitchFamily="18" charset="0"/>
              </a:rPr>
              <a:t>Anelka</a:t>
            </a:r>
            <a:r>
              <a:rPr lang="en-US" sz="2000" dirty="0" smtClean="0">
                <a:solidFill>
                  <a:srgbClr val="002060"/>
                </a:solidFill>
                <a:latin typeface="Goudy Old Style" pitchFamily="18" charset="0"/>
              </a:rPr>
              <a:t>, Silvestre, James, </a:t>
            </a:r>
            <a:r>
              <a:rPr lang="en-US" sz="2000" dirty="0" err="1" smtClean="0">
                <a:solidFill>
                  <a:srgbClr val="002060"/>
                </a:solidFill>
                <a:latin typeface="Goudy Old Style" pitchFamily="18" charset="0"/>
              </a:rPr>
              <a:t>Kolo</a:t>
            </a:r>
            <a:r>
              <a:rPr lang="en-US" sz="2000" dirty="0" smtClean="0">
                <a:solidFill>
                  <a:srgbClr val="002060"/>
                </a:solidFill>
                <a:latin typeface="Goudy Old Style" pitchFamily="18" charset="0"/>
              </a:rPr>
              <a:t> </a:t>
            </a:r>
            <a:r>
              <a:rPr lang="en-US" sz="2000" dirty="0" err="1" smtClean="0">
                <a:solidFill>
                  <a:srgbClr val="002060"/>
                </a:solidFill>
                <a:latin typeface="Goudy Old Style" pitchFamily="18" charset="0"/>
              </a:rPr>
              <a:t>Toure</a:t>
            </a:r>
            <a:r>
              <a:rPr lang="en-US" sz="2000" dirty="0" smtClean="0">
                <a:solidFill>
                  <a:srgbClr val="002060"/>
                </a:solidFill>
                <a:latin typeface="Goudy Old Style" pitchFamily="18" charset="0"/>
              </a:rPr>
              <a:t>, Javier </a:t>
            </a:r>
            <a:r>
              <a:rPr lang="en-US" sz="2000" dirty="0" err="1" smtClean="0">
                <a:solidFill>
                  <a:srgbClr val="002060"/>
                </a:solidFill>
                <a:latin typeface="Goudy Old Style" pitchFamily="18" charset="0"/>
              </a:rPr>
              <a:t>Zanetti</a:t>
            </a:r>
            <a:r>
              <a:rPr lang="en-US" sz="2000" dirty="0" smtClean="0">
                <a:solidFill>
                  <a:srgbClr val="002060"/>
                </a:solidFill>
                <a:latin typeface="Goudy Old Style" pitchFamily="18" charset="0"/>
              </a:rPr>
              <a:t>, Ivan Cordoba, Michael Owen and Mia Hamm, </a:t>
            </a:r>
            <a:r>
              <a:rPr lang="en-US" sz="2000" dirty="0" err="1" smtClean="0">
                <a:solidFill>
                  <a:srgbClr val="002060"/>
                </a:solidFill>
                <a:latin typeface="Goudy Old Style" pitchFamily="18" charset="0"/>
              </a:rPr>
              <a:t>Desailly</a:t>
            </a:r>
            <a:r>
              <a:rPr lang="en-US" sz="2000" dirty="0" smtClean="0">
                <a:solidFill>
                  <a:srgbClr val="002060"/>
                </a:solidFill>
                <a:latin typeface="Goudy Old Style" pitchFamily="18" charset="0"/>
              </a:rPr>
              <a:t>, </a:t>
            </a:r>
            <a:r>
              <a:rPr lang="en-US" sz="2000" dirty="0" err="1" smtClean="0">
                <a:solidFill>
                  <a:srgbClr val="002060"/>
                </a:solidFill>
                <a:latin typeface="Goudy Old Style" pitchFamily="18" charset="0"/>
              </a:rPr>
              <a:t>Weah</a:t>
            </a:r>
            <a:r>
              <a:rPr lang="en-US" sz="2000" dirty="0" smtClean="0">
                <a:solidFill>
                  <a:srgbClr val="002060"/>
                </a:solidFill>
                <a:latin typeface="Goudy Old Style" pitchFamily="18" charset="0"/>
              </a:rPr>
              <a:t> and </a:t>
            </a:r>
            <a:r>
              <a:rPr lang="en-US" sz="2000" dirty="0" err="1" smtClean="0">
                <a:solidFill>
                  <a:srgbClr val="002060"/>
                </a:solidFill>
                <a:latin typeface="Goudy Old Style" pitchFamily="18" charset="0"/>
              </a:rPr>
              <a:t>Milla</a:t>
            </a:r>
            <a:r>
              <a:rPr lang="en-US" sz="2000" dirty="0" smtClean="0">
                <a:solidFill>
                  <a:srgbClr val="002060"/>
                </a:solidFill>
                <a:latin typeface="Goudy Old Style" pitchFamily="18" charset="0"/>
              </a:rPr>
              <a:t>. Today’s event was hosted by England football legend Gary </a:t>
            </a:r>
            <a:r>
              <a:rPr lang="en-US" sz="2000" dirty="0" err="1" smtClean="0">
                <a:solidFill>
                  <a:srgbClr val="002060"/>
                </a:solidFill>
                <a:latin typeface="Goudy Old Style" pitchFamily="18" charset="0"/>
              </a:rPr>
              <a:t>Lineker</a:t>
            </a:r>
            <a:r>
              <a:rPr lang="en-US" sz="2000" dirty="0" smtClean="0">
                <a:solidFill>
                  <a:srgbClr val="002060"/>
                </a:solidFill>
                <a:latin typeface="Goudy Old Style" pitchFamily="18" charset="0"/>
              </a:rPr>
              <a:t>. </a:t>
            </a:r>
            <a:r>
              <a:rPr lang="en-US" dirty="0" smtClean="0">
                <a:solidFill>
                  <a:schemeClr val="accent6">
                    <a:lumMod val="75000"/>
                  </a:schemeClr>
                </a:solidFill>
                <a:latin typeface="Goudy Old Style" pitchFamily="18" charset="0"/>
              </a:rPr>
              <a:t/>
            </a:r>
            <a:br>
              <a:rPr lang="en-US" dirty="0" smtClean="0">
                <a:solidFill>
                  <a:schemeClr val="accent6">
                    <a:lumMod val="75000"/>
                  </a:schemeClr>
                </a:solidFill>
                <a:latin typeface="Goudy Old Style" pitchFamily="18" charset="0"/>
              </a:rPr>
            </a:br>
            <a:endParaRPr lang="it-IT" dirty="0">
              <a:solidFill>
                <a:schemeClr val="accent6">
                  <a:lumMod val="75000"/>
                </a:schemeClr>
              </a:solidFill>
              <a:latin typeface="Goudy Old Style" pitchFamily="18" charset="0"/>
            </a:endParaRPr>
          </a:p>
        </p:txBody>
      </p:sp>
      <p:pic>
        <p:nvPicPr>
          <p:cNvPr id="19459" name="Picture 3" descr="C:\Documents and Settings\x\Desktop\Achy\NUOVO COMPITO A CASA\imagesCAUF7M98.jpg"/>
          <p:cNvPicPr>
            <a:picLocks noChangeAspect="1" noChangeArrowheads="1"/>
          </p:cNvPicPr>
          <p:nvPr/>
        </p:nvPicPr>
        <p:blipFill>
          <a:blip r:embed="rId3"/>
          <a:srcRect/>
          <a:stretch>
            <a:fillRect/>
          </a:stretch>
        </p:blipFill>
        <p:spPr bwMode="auto">
          <a:xfrm>
            <a:off x="1500166" y="2928934"/>
            <a:ext cx="2619375" cy="1743075"/>
          </a:xfrm>
          <a:prstGeom prst="rect">
            <a:avLst/>
          </a:prstGeom>
          <a:ln w="127000" cap="rnd">
            <a:solidFill>
              <a:srgbClr val="FFFFFF"/>
            </a:solidFill>
          </a:ln>
          <a:effectLst>
            <a:glow rad="228600">
              <a:schemeClr val="accent1">
                <a:satMod val="175000"/>
                <a:alpha val="40000"/>
              </a:schemeClr>
            </a:glow>
            <a:outerShdw blurRad="76200" dist="95250" dir="10500000" sx="97000" sy="23000" kx="900000" algn="br" rotWithShape="0">
              <a:srgbClr val="000000">
                <a:alpha val="20000"/>
              </a:srgbClr>
            </a:outerShdw>
          </a:effectLst>
          <a:scene3d>
            <a:camera prst="orthographicFront"/>
            <a:lightRig rig="twoPt" dir="t">
              <a:rot lat="0" lon="0" rev="7800000"/>
            </a:lightRig>
          </a:scene3d>
          <a:sp3d contourW="6350">
            <a:bevelT w="50800" h="16510" prst="slope"/>
            <a:contourClr>
              <a:srgbClr val="C0C0C0"/>
            </a:contourClr>
          </a:sp3d>
        </p:spPr>
      </p:pic>
      <p:cxnSp>
        <p:nvCxnSpPr>
          <p:cNvPr id="9" name="Connettore 2 8"/>
          <p:cNvCxnSpPr/>
          <p:nvPr/>
        </p:nvCxnSpPr>
        <p:spPr>
          <a:xfrm rot="5400000" flipH="1" flipV="1">
            <a:off x="4429124" y="1857364"/>
            <a:ext cx="1285884" cy="1000132"/>
          </a:xfrm>
          <a:prstGeom prst="straightConnector1">
            <a:avLst/>
          </a:prstGeom>
          <a:ln>
            <a:tailEnd type="arrow"/>
          </a:ln>
          <a:effectLst>
            <a:glow rad="228600">
              <a:schemeClr val="accent2">
                <a:satMod val="175000"/>
                <a:alpha val="40000"/>
              </a:schemeClr>
            </a:glow>
            <a:outerShdw blurRad="65500" dist="38100" dir="5400000" rotWithShape="0">
              <a:srgbClr val="000000">
                <a:alpha val="40000"/>
              </a:srgbClr>
            </a:outerShdw>
          </a:effectLst>
        </p:spPr>
        <p:style>
          <a:lnRef idx="3">
            <a:schemeClr val="accent3"/>
          </a:lnRef>
          <a:fillRef idx="0">
            <a:schemeClr val="accent3"/>
          </a:fillRef>
          <a:effectRef idx="2">
            <a:schemeClr val="accent3"/>
          </a:effectRef>
          <a:fontRef idx="minor">
            <a:schemeClr val="tx1"/>
          </a:fontRef>
        </p:style>
      </p:cxnSp>
      <p:sp>
        <p:nvSpPr>
          <p:cNvPr id="13" name="Rettangolo 12"/>
          <p:cNvSpPr/>
          <p:nvPr/>
        </p:nvSpPr>
        <p:spPr>
          <a:xfrm>
            <a:off x="1071538" y="4857760"/>
            <a:ext cx="7143800" cy="1200329"/>
          </a:xfrm>
          <a:prstGeom prst="rect">
            <a:avLst/>
          </a:prstGeom>
        </p:spPr>
        <p:txBody>
          <a:bodyPr wrap="square">
            <a:spAutoFit/>
          </a:bodyPr>
          <a:lstStyle/>
          <a:p>
            <a:r>
              <a:rPr lang="en-US" dirty="0" smtClean="0">
                <a:solidFill>
                  <a:srgbClr val="002060"/>
                </a:solidFill>
                <a:latin typeface="Baskerville Old Face" pitchFamily="18" charset="0"/>
              </a:rPr>
              <a:t>In addition to FIFA’s support, </a:t>
            </a:r>
            <a:r>
              <a:rPr lang="en-US" dirty="0" err="1" smtClean="0">
                <a:solidFill>
                  <a:srgbClr val="002060"/>
                </a:solidFill>
                <a:latin typeface="Baskerville Old Face" pitchFamily="18" charset="0"/>
              </a:rPr>
              <a:t>Geldof</a:t>
            </a:r>
            <a:r>
              <a:rPr lang="en-US" dirty="0" smtClean="0">
                <a:solidFill>
                  <a:srgbClr val="002060"/>
                </a:solidFill>
                <a:latin typeface="Baskerville Old Face" pitchFamily="18" charset="0"/>
              </a:rPr>
              <a:t>, Bono, Spacey, Rowland and organizations Global Campaign for Education, Comic Relief and the One Campaign have promised their commitment.  </a:t>
            </a:r>
            <a:br>
              <a:rPr lang="en-US" dirty="0" smtClean="0">
                <a:solidFill>
                  <a:srgbClr val="002060"/>
                </a:solidFill>
                <a:latin typeface="Baskerville Old Face" pitchFamily="18" charset="0"/>
              </a:rPr>
            </a:br>
            <a:endParaRPr lang="it-IT" dirty="0">
              <a:solidFill>
                <a:srgbClr val="002060"/>
              </a:solidFill>
            </a:endParaRPr>
          </a:p>
        </p:txBody>
      </p:sp>
    </p:spTree>
  </p:cSld>
  <p:clrMapOvr>
    <a:masterClrMapping/>
  </p:clrMapOvr>
  <p:transition spd="med">
    <p:comb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nodeType="withEffect">
                                  <p:stCondLst>
                                    <p:cond delay="0"/>
                                  </p:stCondLst>
                                  <p:childTnLst>
                                    <p:set>
                                      <p:cBhvr>
                                        <p:cTn id="6" dur="1" fill="hold">
                                          <p:stCondLst>
                                            <p:cond delay="0"/>
                                          </p:stCondLst>
                                        </p:cTn>
                                        <p:tgtEl>
                                          <p:spTgt spid="19459"/>
                                        </p:tgtEl>
                                        <p:attrNameLst>
                                          <p:attrName>style.visibility</p:attrName>
                                        </p:attrNameLst>
                                      </p:cBhvr>
                                      <p:to>
                                        <p:strVal val="visible"/>
                                      </p:to>
                                    </p:set>
                                    <p:animEffect transition="in" filter="wipe(down)">
                                      <p:cBhvr>
                                        <p:cTn id="7" dur="580">
                                          <p:stCondLst>
                                            <p:cond delay="0"/>
                                          </p:stCondLst>
                                        </p:cTn>
                                        <p:tgtEl>
                                          <p:spTgt spid="19459"/>
                                        </p:tgtEl>
                                      </p:cBhvr>
                                    </p:animEffect>
                                    <p:anim calcmode="lin" valueType="num">
                                      <p:cBhvr>
                                        <p:cTn id="8" dur="1822" tmFilter="0,0; 0.14,0.36; 0.43,0.73; 0.71,0.91; 1.0,1.0">
                                          <p:stCondLst>
                                            <p:cond delay="0"/>
                                          </p:stCondLst>
                                        </p:cTn>
                                        <p:tgtEl>
                                          <p:spTgt spid="19459"/>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19459"/>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19459"/>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19459"/>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19459"/>
                                        </p:tgtEl>
                                        <p:attrNameLst>
                                          <p:attrName>ppt_y</p:attrName>
                                        </p:attrNameLst>
                                      </p:cBhvr>
                                      <p:tavLst>
                                        <p:tav tm="0" fmla="#ppt_y-sin(pi*$)/81">
                                          <p:val>
                                            <p:fltVal val="0"/>
                                          </p:val>
                                        </p:tav>
                                        <p:tav tm="100000">
                                          <p:val>
                                            <p:fltVal val="1"/>
                                          </p:val>
                                        </p:tav>
                                      </p:tavLst>
                                    </p:anim>
                                    <p:animScale>
                                      <p:cBhvr>
                                        <p:cTn id="13" dur="26">
                                          <p:stCondLst>
                                            <p:cond delay="650"/>
                                          </p:stCondLst>
                                        </p:cTn>
                                        <p:tgtEl>
                                          <p:spTgt spid="19459"/>
                                        </p:tgtEl>
                                      </p:cBhvr>
                                      <p:to x="100000" y="60000"/>
                                    </p:animScale>
                                    <p:animScale>
                                      <p:cBhvr>
                                        <p:cTn id="14" dur="166" decel="50000">
                                          <p:stCondLst>
                                            <p:cond delay="676"/>
                                          </p:stCondLst>
                                        </p:cTn>
                                        <p:tgtEl>
                                          <p:spTgt spid="19459"/>
                                        </p:tgtEl>
                                      </p:cBhvr>
                                      <p:to x="100000" y="100000"/>
                                    </p:animScale>
                                    <p:animScale>
                                      <p:cBhvr>
                                        <p:cTn id="15" dur="26">
                                          <p:stCondLst>
                                            <p:cond delay="1312"/>
                                          </p:stCondLst>
                                        </p:cTn>
                                        <p:tgtEl>
                                          <p:spTgt spid="19459"/>
                                        </p:tgtEl>
                                      </p:cBhvr>
                                      <p:to x="100000" y="80000"/>
                                    </p:animScale>
                                    <p:animScale>
                                      <p:cBhvr>
                                        <p:cTn id="16" dur="166" decel="50000">
                                          <p:stCondLst>
                                            <p:cond delay="1338"/>
                                          </p:stCondLst>
                                        </p:cTn>
                                        <p:tgtEl>
                                          <p:spTgt spid="19459"/>
                                        </p:tgtEl>
                                      </p:cBhvr>
                                      <p:to x="100000" y="100000"/>
                                    </p:animScale>
                                    <p:animScale>
                                      <p:cBhvr>
                                        <p:cTn id="17" dur="26">
                                          <p:stCondLst>
                                            <p:cond delay="1642"/>
                                          </p:stCondLst>
                                        </p:cTn>
                                        <p:tgtEl>
                                          <p:spTgt spid="19459"/>
                                        </p:tgtEl>
                                      </p:cBhvr>
                                      <p:to x="100000" y="90000"/>
                                    </p:animScale>
                                    <p:animScale>
                                      <p:cBhvr>
                                        <p:cTn id="18" dur="166" decel="50000">
                                          <p:stCondLst>
                                            <p:cond delay="1668"/>
                                          </p:stCondLst>
                                        </p:cTn>
                                        <p:tgtEl>
                                          <p:spTgt spid="19459"/>
                                        </p:tgtEl>
                                      </p:cBhvr>
                                      <p:to x="100000" y="100000"/>
                                    </p:animScale>
                                    <p:animScale>
                                      <p:cBhvr>
                                        <p:cTn id="19" dur="26">
                                          <p:stCondLst>
                                            <p:cond delay="1808"/>
                                          </p:stCondLst>
                                        </p:cTn>
                                        <p:tgtEl>
                                          <p:spTgt spid="19459"/>
                                        </p:tgtEl>
                                      </p:cBhvr>
                                      <p:to x="100000" y="95000"/>
                                    </p:animScale>
                                    <p:animScale>
                                      <p:cBhvr>
                                        <p:cTn id="20" dur="166" decel="50000">
                                          <p:stCondLst>
                                            <p:cond delay="1834"/>
                                          </p:stCondLst>
                                        </p:cTn>
                                        <p:tgtEl>
                                          <p:spTgt spid="19459"/>
                                        </p:tgtEl>
                                      </p:cBhvr>
                                      <p:to x="100000" y="100000"/>
                                    </p:animScale>
                                  </p:childTnLst>
                                </p:cTn>
                              </p:par>
                              <p:par>
                                <p:cTn id="21" presetID="24" presetClass="entr" presetSubtype="0" fill="hold" nodeType="withEffect">
                                  <p:stCondLst>
                                    <p:cond delay="0"/>
                                  </p:stCondLst>
                                  <p:childTnLst>
                                    <p:set>
                                      <p:cBhvr>
                                        <p:cTn id="22" dur="1" fill="hold">
                                          <p:stCondLst>
                                            <p:cond delay="0"/>
                                          </p:stCondLst>
                                        </p:cTn>
                                        <p:tgtEl>
                                          <p:spTgt spid="9"/>
                                        </p:tgtEl>
                                        <p:attrNameLst>
                                          <p:attrName>style.visibility</p:attrName>
                                        </p:attrNameLst>
                                      </p:cBhvr>
                                      <p:to>
                                        <p:strVal val="visible"/>
                                      </p:to>
                                    </p:set>
                                    <p:anim to="" calcmode="lin" valueType="num">
                                      <p:cBhvr>
                                        <p:cTn id="23" dur="1" fill="hold"/>
                                        <p:tgtEl>
                                          <p:spTgt spid="9"/>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gradFill>
          <a:gsLst>
            <a:gs pos="0">
              <a:schemeClr val="accent4">
                <a:lumMod val="40000"/>
                <a:lumOff val="60000"/>
              </a:schemeClr>
            </a:gs>
            <a:gs pos="50000">
              <a:schemeClr val="accent2">
                <a:lumMod val="60000"/>
                <a:lumOff val="40000"/>
              </a:schemeClr>
            </a:gs>
            <a:gs pos="100000">
              <a:schemeClr val="accent5">
                <a:lumMod val="50000"/>
              </a:schemeClr>
            </a:gs>
          </a:gsLst>
          <a:path path="circle">
            <a:fillToRect r="100000" b="100000"/>
          </a:path>
        </a:gradFill>
        <a:effectLst/>
      </p:bgPr>
    </p:bg>
    <p:spTree>
      <p:nvGrpSpPr>
        <p:cNvPr id="1" name=""/>
        <p:cNvGrpSpPr/>
        <p:nvPr/>
      </p:nvGrpSpPr>
      <p:grpSpPr>
        <a:xfrm>
          <a:off x="0" y="0"/>
          <a:ext cx="0" cy="0"/>
          <a:chOff x="0" y="0"/>
          <a:chExt cx="0" cy="0"/>
        </a:xfrm>
      </p:grpSpPr>
      <p:graphicFrame>
        <p:nvGraphicFramePr>
          <p:cNvPr id="4" name="Segnaposto contenuto 3"/>
          <p:cNvGraphicFramePr>
            <a:graphicFrameLocks noGrp="1"/>
          </p:cNvGraphicFramePr>
          <p:nvPr>
            <p:ph idx="1"/>
          </p:nvPr>
        </p:nvGraphicFramePr>
        <p:xfrm>
          <a:off x="503238" y="571500"/>
          <a:ext cx="8140700" cy="535783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spd="med">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ntr" presetSubtype="0" fill="hold" grpId="1" nodeType="withEffect">
                                  <p:stCondLst>
                                    <p:cond delay="0"/>
                                  </p:stCondLst>
                                  <p:childTnLst>
                                    <p:set>
                                      <p:cBhvr>
                                        <p:cTn id="6" dur="1" fill="hold">
                                          <p:stCondLst>
                                            <p:cond delay="0"/>
                                          </p:stCondLst>
                                        </p:cTn>
                                        <p:tgtEl>
                                          <p:spTgt spid="4"/>
                                        </p:tgtEl>
                                        <p:attrNameLst>
                                          <p:attrName>style.visibility</p:attrName>
                                        </p:attrNameLst>
                                      </p:cBhvr>
                                      <p:to>
                                        <p:strVal val="visible"/>
                                      </p:to>
                                    </p:set>
                                    <p:anim from="(-#ppt_w/2)" to="(#ppt_x)" calcmode="lin" valueType="num">
                                      <p:cBhvr>
                                        <p:cTn id="7" dur="600" fill="hold">
                                          <p:stCondLst>
                                            <p:cond delay="0"/>
                                          </p:stCondLst>
                                        </p:cTn>
                                        <p:tgtEl>
                                          <p:spTgt spid="4"/>
                                        </p:tgtEl>
                                        <p:attrNameLst>
                                          <p:attrName>ppt_x</p:attrName>
                                        </p:attrNameLst>
                                      </p:cBhvr>
                                    </p:anim>
                                    <p:anim from="0" to="-1.0" calcmode="lin" valueType="num">
                                      <p:cBhvr>
                                        <p:cTn id="8" dur="200" decel="50000" autoRev="1" fill="hold">
                                          <p:stCondLst>
                                            <p:cond delay="600"/>
                                          </p:stCondLst>
                                        </p:cTn>
                                        <p:tgtEl>
                                          <p:spTgt spid="4"/>
                                        </p:tgtEl>
                                        <p:attrNameLst>
                                          <p:attrName>xshear</p:attrName>
                                        </p:attrNameLst>
                                      </p:cBhvr>
                                    </p:anim>
                                    <p:animScale>
                                      <p:cBhvr>
                                        <p:cTn id="9" dur="200" decel="100000" autoRev="1" fill="hold">
                                          <p:stCondLst>
                                            <p:cond delay="600"/>
                                          </p:stCondLst>
                                        </p:cTn>
                                        <p:tgtEl>
                                          <p:spTgt spid="4"/>
                                        </p:tgtEl>
                                      </p:cBhvr>
                                      <p:from x="100000" y="100000"/>
                                      <p:to x="80000" y="100000"/>
                                    </p:animScale>
                                    <p:anim by="(#ppt_h/3+#ppt_w*0.1)" calcmode="lin" valueType="num">
                                      <p:cBhvr additive="sum">
                                        <p:cTn id="10" dur="200" decel="100000" autoRev="1" fill="hold">
                                          <p:stCondLst>
                                            <p:cond delay="600"/>
                                          </p:stCondLst>
                                        </p:cTn>
                                        <p:tgtEl>
                                          <p:spTgt spid="4"/>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1">
        <p:bldAsOne/>
      </p:bldGraphic>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tro">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Astro">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Astro">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125</TotalTime>
  <Words>438</Words>
  <Application>Microsoft Office PowerPoint</Application>
  <PresentationFormat>Presentazione su schermo (4:3)</PresentationFormat>
  <Paragraphs>17</Paragraphs>
  <Slides>12</Slides>
  <Notes>0</Notes>
  <HiddenSlides>0</HiddenSlides>
  <MMClips>0</MMClips>
  <ScaleCrop>false</ScaleCrop>
  <HeadingPairs>
    <vt:vector size="4" baseType="variant">
      <vt:variant>
        <vt:lpstr>Tema</vt:lpstr>
      </vt:variant>
      <vt:variant>
        <vt:i4>1</vt:i4>
      </vt:variant>
      <vt:variant>
        <vt:lpstr>Titoli diapositive</vt:lpstr>
      </vt:variant>
      <vt:variant>
        <vt:i4>12</vt:i4>
      </vt:variant>
    </vt:vector>
  </HeadingPairs>
  <TitlesOfParts>
    <vt:vector size="13" baseType="lpstr">
      <vt:lpstr>Astro</vt:lpstr>
      <vt:lpstr>THE BIG READ</vt:lpstr>
      <vt:lpstr>Diapositiva 2</vt:lpstr>
      <vt:lpstr>Diapositiva 3</vt:lpstr>
      <vt:lpstr>Diapositiva 4</vt:lpstr>
      <vt:lpstr>Diapositiva 5</vt:lpstr>
      <vt:lpstr>Diapositiva 6</vt:lpstr>
      <vt:lpstr>Diapositiva 7</vt:lpstr>
      <vt:lpstr>Diapositiva 8</vt:lpstr>
      <vt:lpstr>Diapositiva 9</vt:lpstr>
      <vt:lpstr>Diapositiva 10</vt:lpstr>
      <vt:lpstr>Diapositiva 11</vt:lpstr>
      <vt:lpstr>CREATED BY : Achiropita Acri III ° C</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BIG READ</dc:title>
  <dc:creator>sommario</dc:creator>
  <cp:lastModifiedBy>sommario</cp:lastModifiedBy>
  <cp:revision>14</cp:revision>
  <dcterms:created xsi:type="dcterms:W3CDTF">2011-10-27T16:24:40Z</dcterms:created>
  <dcterms:modified xsi:type="dcterms:W3CDTF">2011-10-28T15:17:27Z</dcterms:modified>
</cp:coreProperties>
</file>