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D4E39C-0B4A-4FD4-A333-01E52D4C151D}" type="datetimeFigureOut">
              <a:rPr lang="pl-PL" smtClean="0"/>
              <a:pPr/>
              <a:t>2011-12-05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ED3D1B-D008-4DD2-AF41-BEDFFE28E6E3}" type="slidenum">
              <a:rPr lang="pl-PL" smtClean="0"/>
              <a:pPr/>
              <a:t>‹N›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2852"/>
            <a:ext cx="8091782" cy="21340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Middle School named 27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Volhynian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-18"/>
              </a:rPr>
              <a:t> Infantry Division Army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itchFamily="34" charset="-18"/>
            </a:endParaRPr>
          </a:p>
        </p:txBody>
      </p:sp>
      <p:pic>
        <p:nvPicPr>
          <p:cNvPr id="1026" name="Picture 2" descr="C:\Users\komputer\Desktop\Nowy folder\DSC04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105401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>
                <a:latin typeface="Tekton Pro" pitchFamily="34" charset="-18"/>
              </a:rPr>
              <a:t>History</a:t>
            </a:r>
            <a:endParaRPr lang="pl-PL" b="1" dirty="0">
              <a:latin typeface="Tekton Pro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85860"/>
            <a:ext cx="4757742" cy="325755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latin typeface="Tekton Pro" pitchFamily="34" charset="-18"/>
              </a:rPr>
              <a:t>Our school was founded in 1999, based on previous school. First director of the gymnasium was mgr </a:t>
            </a:r>
            <a:r>
              <a:rPr lang="en-US" sz="2200" b="1" dirty="0" err="1" smtClean="0">
                <a:latin typeface="Tekton Pro" pitchFamily="34" charset="-18"/>
              </a:rPr>
              <a:t>Danuta</a:t>
            </a:r>
            <a:r>
              <a:rPr lang="en-US" sz="2200" b="1" dirty="0" smtClean="0">
                <a:latin typeface="Tekton Pro" pitchFamily="34" charset="-18"/>
              </a:rPr>
              <a:t> </a:t>
            </a:r>
            <a:r>
              <a:rPr lang="en-US" sz="2200" b="1" dirty="0" err="1" smtClean="0">
                <a:latin typeface="Tekton Pro" pitchFamily="34" charset="-18"/>
              </a:rPr>
              <a:t>Kaweck</a:t>
            </a:r>
            <a:r>
              <a:rPr lang="pl-PL" sz="2200" b="1" dirty="0" smtClean="0">
                <a:latin typeface="Tekton Pro" pitchFamily="34" charset="-18"/>
              </a:rPr>
              <a:t>a</a:t>
            </a:r>
            <a:r>
              <a:rPr lang="en-US" sz="2200" b="1" dirty="0" smtClean="0">
                <a:latin typeface="Tekton Pro" pitchFamily="34" charset="-18"/>
              </a:rPr>
              <a:t>. In 2002. We adopted a 27 </a:t>
            </a:r>
            <a:r>
              <a:rPr lang="en-US" sz="2200" b="1" dirty="0" err="1" smtClean="0">
                <a:latin typeface="Tekton Pro" pitchFamily="34" charset="-18"/>
              </a:rPr>
              <a:t>Volhynian</a:t>
            </a:r>
            <a:r>
              <a:rPr lang="en-US" sz="2200" b="1" dirty="0" smtClean="0">
                <a:latin typeface="Tekton Pro" pitchFamily="34" charset="-18"/>
              </a:rPr>
              <a:t> Infantry Division Army - this is our patron. It is a modern school, setting to achieve success in life.</a:t>
            </a:r>
          </a:p>
          <a:p>
            <a:pPr algn="ctr"/>
            <a:endParaRPr lang="pl-PL" sz="2200" b="1" dirty="0">
              <a:latin typeface="Tekton Pro" pitchFamily="34" charset="-1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8769">
            <a:off x="168280" y="4537174"/>
            <a:ext cx="34018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komputer\Desktop\logo.h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755882" cy="3400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>
                <a:latin typeface="Tekton Pro" pitchFamily="34" charset="-18"/>
              </a:rPr>
              <a:t>Where</a:t>
            </a:r>
            <a:r>
              <a:rPr lang="pl-PL" b="1" dirty="0" smtClean="0">
                <a:latin typeface="Tekton Pro" pitchFamily="34" charset="-18"/>
              </a:rPr>
              <a:t> </a:t>
            </a:r>
            <a:r>
              <a:rPr lang="pl-PL" b="1" dirty="0" err="1" smtClean="0">
                <a:latin typeface="Tekton Pro" pitchFamily="34" charset="-18"/>
              </a:rPr>
              <a:t>is</a:t>
            </a:r>
            <a:r>
              <a:rPr lang="pl-PL" b="1" dirty="0" smtClean="0">
                <a:latin typeface="Tekton Pro" pitchFamily="34" charset="-18"/>
              </a:rPr>
              <a:t> </a:t>
            </a:r>
            <a:r>
              <a:rPr lang="pl-PL" b="1" dirty="0" err="1" smtClean="0">
                <a:latin typeface="Tekton Pro" pitchFamily="34" charset="-18"/>
              </a:rPr>
              <a:t>it</a:t>
            </a:r>
            <a:r>
              <a:rPr lang="pl-PL" b="1" dirty="0" smtClean="0">
                <a:latin typeface="Tekton Pro" pitchFamily="34" charset="-18"/>
              </a:rPr>
              <a:t> </a:t>
            </a:r>
            <a:r>
              <a:rPr lang="pl-PL" b="1" dirty="0" err="1" smtClean="0">
                <a:latin typeface="Tekton Pro" pitchFamily="34" charset="-18"/>
              </a:rPr>
              <a:t>located</a:t>
            </a:r>
            <a:endParaRPr lang="pl-PL" b="1" dirty="0">
              <a:latin typeface="Tekton Pro" pitchFamily="34" charset="-18"/>
            </a:endParaRPr>
          </a:p>
        </p:txBody>
      </p:sp>
      <p:pic>
        <p:nvPicPr>
          <p:cNvPr id="3074" name="Picture 2" descr="C:\Users\komputer\Desktop\szku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5919519" cy="5348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ekton Pro" pitchFamily="34" charset="-18"/>
              </a:rPr>
              <a:t>About what is in school</a:t>
            </a:r>
            <a:endParaRPr lang="pl-PL" dirty="0">
              <a:latin typeface="Tekton Pro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en-US" dirty="0" smtClean="0">
                <a:latin typeface="Tekton Pro" pitchFamily="34" charset="-18"/>
              </a:rPr>
              <a:t>-4 multimedia labs with 2 interactive whiteboards and an LCD TV</a:t>
            </a:r>
            <a:r>
              <a:rPr lang="pl-PL" dirty="0" smtClean="0">
                <a:latin typeface="Tekton Pro" pitchFamily="34" charset="-18"/>
              </a:rPr>
              <a:t/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-Portal log </a:t>
            </a:r>
            <a:r>
              <a:rPr lang="pl-PL" dirty="0" err="1" smtClean="0">
                <a:latin typeface="Tekton Pro" pitchFamily="34" charset="-18"/>
              </a:rPr>
              <a:t>School</a:t>
            </a:r>
            <a:r>
              <a:rPr lang="pl-PL" dirty="0" smtClean="0">
                <a:latin typeface="Tekton Pro" pitchFamily="34" charset="-18"/>
              </a:rPr>
              <a:t/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-15 modern </a:t>
            </a:r>
            <a:r>
              <a:rPr lang="pl-PL" dirty="0" err="1" smtClean="0">
                <a:latin typeface="Tekton Pro" pitchFamily="34" charset="-18"/>
              </a:rPr>
              <a:t>computers</a:t>
            </a:r>
            <a:r>
              <a:rPr lang="pl-PL" dirty="0" smtClean="0">
                <a:latin typeface="Tekton Pro" pitchFamily="34" charset="-18"/>
              </a:rPr>
              <a:t/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-Many </a:t>
            </a:r>
            <a:r>
              <a:rPr lang="pl-PL" dirty="0" err="1" smtClean="0">
                <a:latin typeface="Tekton Pro" pitchFamily="34" charset="-18"/>
              </a:rPr>
              <a:t>circles</a:t>
            </a:r>
            <a:r>
              <a:rPr lang="pl-PL" dirty="0" smtClean="0">
                <a:latin typeface="Tekton Pro" pitchFamily="34" charset="-18"/>
              </a:rPr>
              <a:t> of </a:t>
            </a:r>
            <a:r>
              <a:rPr lang="pl-PL" dirty="0" err="1" smtClean="0">
                <a:latin typeface="Tekton Pro" pitchFamily="34" charset="-18"/>
              </a:rPr>
              <a:t>interest</a:t>
            </a:r>
            <a:r>
              <a:rPr lang="pl-PL" dirty="0" smtClean="0">
                <a:latin typeface="Tekton Pro" pitchFamily="34" charset="-18"/>
              </a:rPr>
              <a:t/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-Monitoring</a:t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</a:t>
            </a:r>
            <a:r>
              <a:rPr lang="pl-PL" dirty="0" err="1" smtClean="0">
                <a:latin typeface="Tekton Pro" pitchFamily="34" charset="-18"/>
              </a:rPr>
              <a:t>Kitchen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serves</a:t>
            </a:r>
            <a:r>
              <a:rPr lang="pl-PL" dirty="0" smtClean="0">
                <a:latin typeface="Tekton Pro" pitchFamily="34" charset="-18"/>
              </a:rPr>
              <a:t> lunch</a:t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</a:t>
            </a:r>
            <a:r>
              <a:rPr lang="pl-PL" dirty="0" err="1" smtClean="0">
                <a:latin typeface="Tekton Pro" pitchFamily="34" charset="-18"/>
              </a:rPr>
              <a:t>Remedial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teaching</a:t>
            </a:r>
            <a:r>
              <a:rPr lang="pl-PL" dirty="0" smtClean="0">
                <a:latin typeface="Tekton Pro" pitchFamily="34" charset="-18"/>
              </a:rPr>
              <a:t/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</a:t>
            </a:r>
            <a:r>
              <a:rPr lang="pl-PL" dirty="0" err="1" smtClean="0">
                <a:latin typeface="Tekton Pro" pitchFamily="34" charset="-18"/>
              </a:rPr>
              <a:t>Various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tournaments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Director's</a:t>
            </a:r>
            <a:r>
              <a:rPr lang="pl-PL" dirty="0" smtClean="0">
                <a:latin typeface="Tekton Pro" pitchFamily="34" charset="-18"/>
              </a:rPr>
              <a:t> Cup</a:t>
            </a:r>
            <a:br>
              <a:rPr lang="pl-PL" dirty="0" smtClean="0">
                <a:latin typeface="Tekton Pro" pitchFamily="34" charset="-18"/>
              </a:rPr>
            </a:br>
            <a:r>
              <a:rPr lang="pl-PL" dirty="0" smtClean="0">
                <a:latin typeface="Tekton Pro" pitchFamily="34" charset="-18"/>
              </a:rPr>
              <a:t>-</a:t>
            </a:r>
            <a:r>
              <a:rPr lang="pl-PL" dirty="0" err="1" smtClean="0">
                <a:latin typeface="Tekton Pro" pitchFamily="34" charset="-18"/>
              </a:rPr>
              <a:t>Interesting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events</a:t>
            </a:r>
            <a:endParaRPr lang="pl-PL" dirty="0" smtClean="0">
              <a:latin typeface="Tekton Pro" pitchFamily="34" charset="-18"/>
            </a:endParaRPr>
          </a:p>
          <a:p>
            <a:pPr>
              <a:buNone/>
            </a:pPr>
            <a:endParaRPr lang="pl-PL" dirty="0">
              <a:latin typeface="Tekton Pro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ekton Pro" pitchFamily="34" charset="-18"/>
              </a:rPr>
              <a:t>What is in our community</a:t>
            </a:r>
            <a:endParaRPr lang="pl-PL" b="1" dirty="0">
              <a:latin typeface="Tekton Pro" pitchFamily="34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882808"/>
            <a:ext cx="8258204" cy="4572000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ekton Pro" pitchFamily="34" charset="-18"/>
              </a:rPr>
              <a:t>Parish of the Nativity call the Blessed Virgin Mary</a:t>
            </a:r>
            <a:endParaRPr lang="pl-PL" b="1" i="1" dirty="0">
              <a:solidFill>
                <a:schemeClr val="accent5">
                  <a:lumMod val="60000"/>
                  <a:lumOff val="40000"/>
                </a:schemeClr>
              </a:solidFill>
              <a:latin typeface="Tekton Pro" pitchFamily="34" charset="-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89323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857620" y="2786058"/>
            <a:ext cx="514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ekton Pro" pitchFamily="34" charset="-18"/>
              </a:rPr>
              <a:t>Parish of Nativity of the Blessed Virgin Mary in </a:t>
            </a:r>
            <a:r>
              <a:rPr lang="en-US" sz="2000" b="1" dirty="0" err="1" smtClean="0">
                <a:solidFill>
                  <a:srgbClr val="FFFF00"/>
                </a:solidFill>
                <a:latin typeface="Tekton Pro" pitchFamily="34" charset="-18"/>
              </a:rPr>
              <a:t>Świeszynie</a:t>
            </a:r>
            <a:r>
              <a:rPr lang="en-US" sz="2000" b="1" dirty="0" smtClean="0">
                <a:solidFill>
                  <a:srgbClr val="FFFF00"/>
                </a:solidFill>
                <a:latin typeface="Tekton Pro" pitchFamily="34" charset="-18"/>
              </a:rPr>
              <a:t> was established in 1973. It belongs to the deanery </a:t>
            </a:r>
            <a:r>
              <a:rPr lang="en-US" sz="2000" b="1" dirty="0" err="1" smtClean="0">
                <a:solidFill>
                  <a:srgbClr val="FFFF00"/>
                </a:solidFill>
                <a:latin typeface="Tekton Pro" pitchFamily="34" charset="-18"/>
              </a:rPr>
              <a:t>Bobolice</a:t>
            </a:r>
            <a:r>
              <a:rPr lang="en-US" sz="2000" b="1" dirty="0" smtClean="0">
                <a:solidFill>
                  <a:srgbClr val="FFFF00"/>
                </a:solidFill>
                <a:latin typeface="Tekton Pro" pitchFamily="34" charset="-18"/>
              </a:rPr>
              <a:t> Diocese of </a:t>
            </a:r>
            <a:r>
              <a:rPr lang="en-US" sz="2000" b="1" dirty="0" err="1" smtClean="0">
                <a:solidFill>
                  <a:srgbClr val="FFFF00"/>
                </a:solidFill>
                <a:latin typeface="Tekton Pro" pitchFamily="34" charset="-18"/>
              </a:rPr>
              <a:t>Koszalin-Kolobrzeg</a:t>
            </a:r>
            <a:r>
              <a:rPr lang="en-US" sz="2000" b="1" dirty="0" smtClean="0">
                <a:solidFill>
                  <a:srgbClr val="FFFF00"/>
                </a:solidFill>
                <a:latin typeface="Tekton Pro" pitchFamily="34" charset="-18"/>
              </a:rPr>
              <a:t>. The parish church was built in the nineteenth century, devoted to 1945. It is located at number 23</a:t>
            </a:r>
            <a:endParaRPr lang="pl-PL" sz="2000" b="1" dirty="0">
              <a:solidFill>
                <a:srgbClr val="FFFF00"/>
              </a:solidFill>
              <a:latin typeface="Tekton Pro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latin typeface="Tekton Pro" pitchFamily="34" charset="-18"/>
              </a:rPr>
              <a:t>It's</a:t>
            </a:r>
            <a:r>
              <a:rPr lang="pl-PL" dirty="0" smtClean="0">
                <a:latin typeface="Tekton Pro" pitchFamily="34" charset="-18"/>
              </a:rPr>
              <a:t> </a:t>
            </a:r>
            <a:r>
              <a:rPr lang="pl-PL" dirty="0" err="1" smtClean="0">
                <a:latin typeface="Tekton Pro" pitchFamily="34" charset="-18"/>
              </a:rPr>
              <a:t>us</a:t>
            </a:r>
            <a:r>
              <a:rPr lang="pl-PL" dirty="0" smtClean="0">
                <a:latin typeface="Tekton Pro" pitchFamily="34" charset="-18"/>
              </a:rPr>
              <a:t>!</a:t>
            </a:r>
            <a:endParaRPr lang="pl-PL" dirty="0">
              <a:latin typeface="Tekton Pro" pitchFamily="34" charset="-18"/>
            </a:endParaRPr>
          </a:p>
        </p:txBody>
      </p:sp>
      <p:pic>
        <p:nvPicPr>
          <p:cNvPr id="1026" name="Picture 2" descr="C:\Users\komputer\Desktop\Nowy folder (3)\DSC04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540" y="2143116"/>
            <a:ext cx="5930856" cy="444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125</Words>
  <Application>Microsoft Office PowerPoint</Application>
  <PresentationFormat>Presentazione su schermo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Energetyczny</vt:lpstr>
      <vt:lpstr>   Middle School named 27 Volhynian Infantry Division Army</vt:lpstr>
      <vt:lpstr>History</vt:lpstr>
      <vt:lpstr>Where is it located</vt:lpstr>
      <vt:lpstr>About what is in school</vt:lpstr>
      <vt:lpstr>What is in our community</vt:lpstr>
      <vt:lpstr>It's us!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named 27 Volhynian Infantry Division Army</dc:title>
  <dc:creator>komputer</dc:creator>
  <cp:lastModifiedBy>ausilio</cp:lastModifiedBy>
  <cp:revision>5</cp:revision>
  <dcterms:created xsi:type="dcterms:W3CDTF">2011-03-23T18:38:27Z</dcterms:created>
  <dcterms:modified xsi:type="dcterms:W3CDTF">2011-12-05T17:28:26Z</dcterms:modified>
</cp:coreProperties>
</file>