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79" r:id="rId3"/>
    <p:sldId id="258" r:id="rId4"/>
    <p:sldId id="281" r:id="rId5"/>
    <p:sldId id="257" r:id="rId6"/>
    <p:sldId id="280" r:id="rId7"/>
    <p:sldId id="260" r:id="rId8"/>
    <p:sldId id="285" r:id="rId9"/>
    <p:sldId id="284" r:id="rId10"/>
    <p:sldId id="283" r:id="rId11"/>
    <p:sldId id="287" r:id="rId12"/>
    <p:sldId id="269" r:id="rId13"/>
    <p:sldId id="286" r:id="rId14"/>
    <p:sldId id="274" r:id="rId15"/>
    <p:sldId id="271" r:id="rId16"/>
    <p:sldId id="288" r:id="rId17"/>
    <p:sldId id="282" r:id="rId18"/>
    <p:sldId id="276" r:id="rId19"/>
    <p:sldId id="275" r:id="rId20"/>
    <p:sldId id="278"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D3351-5D16-4826-A3C0-B920289F3B05}"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it-IT"/>
        </a:p>
      </dgm:t>
    </dgm:pt>
    <dgm:pt modelId="{33ADB5B0-064A-44A9-AF79-67CFCCE9E4D9}">
      <dgm:prSet phldrT="[Testo]"/>
      <dgm:spPr/>
      <dgm:t>
        <a:bodyPr/>
        <a:lstStyle/>
        <a:p>
          <a:r>
            <a:rPr lang="it-IT" dirty="0" smtClean="0"/>
            <a:t>  LENT </a:t>
          </a:r>
        </a:p>
        <a:p>
          <a:r>
            <a:rPr lang="it-IT" dirty="0" smtClean="0"/>
            <a:t>	</a:t>
          </a:r>
          <a:endParaRPr lang="it-IT" dirty="0"/>
        </a:p>
      </dgm:t>
    </dgm:pt>
    <dgm:pt modelId="{A93537C1-42B2-4641-B5A1-DF95E2C5B67A}" type="parTrans" cxnId="{3A4E8523-C231-44F3-8309-394ED8601C77}">
      <dgm:prSet/>
      <dgm:spPr/>
      <dgm:t>
        <a:bodyPr/>
        <a:lstStyle/>
        <a:p>
          <a:endParaRPr lang="it-IT"/>
        </a:p>
      </dgm:t>
    </dgm:pt>
    <dgm:pt modelId="{8EBDCE04-CFCE-4260-BD45-931333446572}" type="sibTrans" cxnId="{3A4E8523-C231-44F3-8309-394ED8601C77}">
      <dgm:prSet/>
      <dgm:spPr/>
      <dgm:t>
        <a:bodyPr/>
        <a:lstStyle/>
        <a:p>
          <a:endParaRPr lang="it-IT"/>
        </a:p>
      </dgm:t>
    </dgm:pt>
    <dgm:pt modelId="{5C413930-B671-4C2D-B470-13A37E18413D}">
      <dgm:prSet phldrT="[Testo]"/>
      <dgm:spPr/>
      <dgm:t>
        <a:bodyPr/>
        <a:lstStyle/>
        <a:p>
          <a:r>
            <a:rPr lang="it-IT" dirty="0" smtClean="0"/>
            <a:t>PALMS SUNDAY</a:t>
          </a:r>
          <a:endParaRPr lang="it-IT" dirty="0"/>
        </a:p>
      </dgm:t>
    </dgm:pt>
    <dgm:pt modelId="{D9F6BB8F-E42A-4C15-92FF-081FA5A9134F}" type="parTrans" cxnId="{EB01AB3A-A48B-4441-A1FD-F169C0785AE0}">
      <dgm:prSet/>
      <dgm:spPr/>
      <dgm:t>
        <a:bodyPr/>
        <a:lstStyle/>
        <a:p>
          <a:endParaRPr lang="it-IT"/>
        </a:p>
      </dgm:t>
    </dgm:pt>
    <dgm:pt modelId="{300F7FA6-5E2D-492D-A9B1-97B28A12A344}" type="sibTrans" cxnId="{EB01AB3A-A48B-4441-A1FD-F169C0785AE0}">
      <dgm:prSet/>
      <dgm:spPr/>
      <dgm:t>
        <a:bodyPr/>
        <a:lstStyle/>
        <a:p>
          <a:endParaRPr lang="it-IT"/>
        </a:p>
      </dgm:t>
    </dgm:pt>
    <dgm:pt modelId="{B976DFA5-8CD6-4E6C-A7EC-87C73D04DB7A}">
      <dgm:prSet phldrT="[Testo]"/>
      <dgm:spPr/>
      <dgm:t>
        <a:bodyPr/>
        <a:lstStyle/>
        <a:p>
          <a:r>
            <a:rPr lang="it-IT" dirty="0" smtClean="0"/>
            <a:t>HOLY FRIDAY</a:t>
          </a:r>
          <a:endParaRPr lang="it-IT" dirty="0"/>
        </a:p>
      </dgm:t>
    </dgm:pt>
    <dgm:pt modelId="{AB09DF70-ADA3-4E64-A494-58777F5E2E66}" type="parTrans" cxnId="{61E5172D-4E04-4F2B-B57D-1488B7E7F5B3}">
      <dgm:prSet/>
      <dgm:spPr/>
      <dgm:t>
        <a:bodyPr/>
        <a:lstStyle/>
        <a:p>
          <a:endParaRPr lang="it-IT"/>
        </a:p>
      </dgm:t>
    </dgm:pt>
    <dgm:pt modelId="{6E59943C-35C7-45B9-8D23-E401381A7B0A}" type="sibTrans" cxnId="{61E5172D-4E04-4F2B-B57D-1488B7E7F5B3}">
      <dgm:prSet/>
      <dgm:spPr/>
      <dgm:t>
        <a:bodyPr/>
        <a:lstStyle/>
        <a:p>
          <a:endParaRPr lang="it-IT"/>
        </a:p>
      </dgm:t>
    </dgm:pt>
    <dgm:pt modelId="{B1F2C86E-B4E0-4AA0-A0EB-D8EC57DA9EF5}">
      <dgm:prSet phldrT="[Testo]"/>
      <dgm:spPr/>
      <dgm:t>
        <a:bodyPr/>
        <a:lstStyle/>
        <a:p>
          <a:r>
            <a:rPr lang="it-IT" dirty="0" smtClean="0"/>
            <a:t>EASTER SUNDAY</a:t>
          </a:r>
          <a:endParaRPr lang="it-IT" dirty="0"/>
        </a:p>
      </dgm:t>
    </dgm:pt>
    <dgm:pt modelId="{BD9FCEFD-594E-4635-9732-31DB31D8002A}" type="parTrans" cxnId="{D4EED3C6-284E-4F9A-BEF1-07956D37C006}">
      <dgm:prSet/>
      <dgm:spPr/>
      <dgm:t>
        <a:bodyPr/>
        <a:lstStyle/>
        <a:p>
          <a:endParaRPr lang="it-IT"/>
        </a:p>
      </dgm:t>
    </dgm:pt>
    <dgm:pt modelId="{F03FE40A-36E6-420A-9BC4-66A125AED83F}" type="sibTrans" cxnId="{D4EED3C6-284E-4F9A-BEF1-07956D37C006}">
      <dgm:prSet/>
      <dgm:spPr/>
      <dgm:t>
        <a:bodyPr/>
        <a:lstStyle/>
        <a:p>
          <a:endParaRPr lang="it-IT"/>
        </a:p>
      </dgm:t>
    </dgm:pt>
    <dgm:pt modelId="{B6C47A35-721B-4A44-939E-442CA67DCDC0}">
      <dgm:prSet phldrT="[Testo]"/>
      <dgm:spPr/>
      <dgm:t>
        <a:bodyPr/>
        <a:lstStyle/>
        <a:p>
          <a:r>
            <a:rPr lang="it-IT" dirty="0" smtClean="0"/>
            <a:t>SHROVE TUESDAY</a:t>
          </a:r>
          <a:endParaRPr lang="it-IT" dirty="0"/>
        </a:p>
      </dgm:t>
    </dgm:pt>
    <dgm:pt modelId="{2B2DF74D-45A5-4193-BC70-507D77E55616}" type="sibTrans" cxnId="{9F081B54-ED2C-4E2A-95C4-48282F5BC890}">
      <dgm:prSet/>
      <dgm:spPr/>
      <dgm:t>
        <a:bodyPr/>
        <a:lstStyle/>
        <a:p>
          <a:endParaRPr lang="it-IT"/>
        </a:p>
      </dgm:t>
    </dgm:pt>
    <dgm:pt modelId="{8963BD1A-417D-4303-88F5-E5368EC9F79D}" type="parTrans" cxnId="{9F081B54-ED2C-4E2A-95C4-48282F5BC890}">
      <dgm:prSet/>
      <dgm:spPr/>
      <dgm:t>
        <a:bodyPr/>
        <a:lstStyle/>
        <a:p>
          <a:endParaRPr lang="it-IT"/>
        </a:p>
      </dgm:t>
    </dgm:pt>
    <dgm:pt modelId="{E8E14FBE-9B25-44D1-B4CE-1316934B55F0}">
      <dgm:prSet phldrT="[Testo]"/>
      <dgm:spPr/>
      <dgm:t>
        <a:bodyPr/>
        <a:lstStyle/>
        <a:p>
          <a:r>
            <a:rPr lang="it-IT" dirty="0" smtClean="0"/>
            <a:t>EASTER MONDAY                      ( PASQUETTA)</a:t>
          </a:r>
          <a:endParaRPr lang="it-IT" dirty="0"/>
        </a:p>
      </dgm:t>
    </dgm:pt>
    <dgm:pt modelId="{3929C41F-C93C-4177-966C-23B7B7A17E61}" type="sibTrans" cxnId="{EDFE11EC-C692-4F64-91FB-8F47EEE2B6F6}">
      <dgm:prSet/>
      <dgm:spPr/>
      <dgm:t>
        <a:bodyPr/>
        <a:lstStyle/>
        <a:p>
          <a:endParaRPr lang="it-IT"/>
        </a:p>
      </dgm:t>
    </dgm:pt>
    <dgm:pt modelId="{82D91C30-6D07-4811-B887-466CD3405B1A}" type="parTrans" cxnId="{EDFE11EC-C692-4F64-91FB-8F47EEE2B6F6}">
      <dgm:prSet/>
      <dgm:spPr/>
      <dgm:t>
        <a:bodyPr/>
        <a:lstStyle/>
        <a:p>
          <a:endParaRPr lang="it-IT"/>
        </a:p>
      </dgm:t>
    </dgm:pt>
    <dgm:pt modelId="{4DF2EF98-309E-40CD-A9A9-B599F15695F2}" type="pres">
      <dgm:prSet presAssocID="{6CBD3351-5D16-4826-A3C0-B920289F3B05}" presName="hierChild1" presStyleCnt="0">
        <dgm:presLayoutVars>
          <dgm:chPref val="1"/>
          <dgm:dir/>
          <dgm:animOne val="branch"/>
          <dgm:animLvl val="lvl"/>
          <dgm:resizeHandles/>
        </dgm:presLayoutVars>
      </dgm:prSet>
      <dgm:spPr/>
      <dgm:t>
        <a:bodyPr/>
        <a:lstStyle/>
        <a:p>
          <a:endParaRPr lang="it-IT"/>
        </a:p>
      </dgm:t>
    </dgm:pt>
    <dgm:pt modelId="{D365E39B-EE07-4120-A6B4-4F6782CE9EEC}" type="pres">
      <dgm:prSet presAssocID="{33ADB5B0-064A-44A9-AF79-67CFCCE9E4D9}" presName="hierRoot1" presStyleCnt="0"/>
      <dgm:spPr/>
    </dgm:pt>
    <dgm:pt modelId="{C837F5CB-4FF7-45E0-B41F-A67B1BDCDF4C}" type="pres">
      <dgm:prSet presAssocID="{33ADB5B0-064A-44A9-AF79-67CFCCE9E4D9}" presName="composite" presStyleCnt="0"/>
      <dgm:spPr/>
    </dgm:pt>
    <dgm:pt modelId="{9E498AFA-EDB9-438C-AF1F-805C9FA1D591}" type="pres">
      <dgm:prSet presAssocID="{33ADB5B0-064A-44A9-AF79-67CFCCE9E4D9}" presName="background" presStyleLbl="node0" presStyleIdx="0" presStyleCnt="1"/>
      <dgm:spPr/>
    </dgm:pt>
    <dgm:pt modelId="{CD56F515-F448-4690-BFAF-3B69514A98A4}" type="pres">
      <dgm:prSet presAssocID="{33ADB5B0-064A-44A9-AF79-67CFCCE9E4D9}" presName="text" presStyleLbl="fgAcc0" presStyleIdx="0" presStyleCnt="1" custLinFactNeighborX="-19372" custLinFactNeighborY="-38522">
        <dgm:presLayoutVars>
          <dgm:chPref val="3"/>
        </dgm:presLayoutVars>
      </dgm:prSet>
      <dgm:spPr/>
      <dgm:t>
        <a:bodyPr/>
        <a:lstStyle/>
        <a:p>
          <a:endParaRPr lang="it-IT"/>
        </a:p>
      </dgm:t>
    </dgm:pt>
    <dgm:pt modelId="{C4AFC992-5F88-49DB-8E55-17C6372FD9C4}" type="pres">
      <dgm:prSet presAssocID="{33ADB5B0-064A-44A9-AF79-67CFCCE9E4D9}" presName="hierChild2" presStyleCnt="0"/>
      <dgm:spPr/>
    </dgm:pt>
    <dgm:pt modelId="{4C7B8031-FBE4-4160-8DB0-5C8E62197C37}" type="pres">
      <dgm:prSet presAssocID="{D9F6BB8F-E42A-4C15-92FF-081FA5A9134F}" presName="Name10" presStyleLbl="parChTrans1D2" presStyleIdx="0" presStyleCnt="2"/>
      <dgm:spPr/>
      <dgm:t>
        <a:bodyPr/>
        <a:lstStyle/>
        <a:p>
          <a:endParaRPr lang="it-IT"/>
        </a:p>
      </dgm:t>
    </dgm:pt>
    <dgm:pt modelId="{B6DAF582-46BF-40B3-99FA-61E411933506}" type="pres">
      <dgm:prSet presAssocID="{5C413930-B671-4C2D-B470-13A37E18413D}" presName="hierRoot2" presStyleCnt="0"/>
      <dgm:spPr/>
    </dgm:pt>
    <dgm:pt modelId="{3ACFA16C-4339-4E9A-B6D1-647CCFA00034}" type="pres">
      <dgm:prSet presAssocID="{5C413930-B671-4C2D-B470-13A37E18413D}" presName="composite2" presStyleCnt="0"/>
      <dgm:spPr/>
    </dgm:pt>
    <dgm:pt modelId="{C467A1FF-5B62-4DD1-9B92-0B44342B3C8D}" type="pres">
      <dgm:prSet presAssocID="{5C413930-B671-4C2D-B470-13A37E18413D}" presName="background2" presStyleLbl="node2" presStyleIdx="0" presStyleCnt="2"/>
      <dgm:spPr/>
    </dgm:pt>
    <dgm:pt modelId="{3750871A-1A30-476D-881E-0532DE11760B}" type="pres">
      <dgm:prSet presAssocID="{5C413930-B671-4C2D-B470-13A37E18413D}" presName="text2" presStyleLbl="fgAcc2" presStyleIdx="0" presStyleCnt="2" custLinFactNeighborX="-13569" custLinFactNeighborY="-16824">
        <dgm:presLayoutVars>
          <dgm:chPref val="3"/>
        </dgm:presLayoutVars>
      </dgm:prSet>
      <dgm:spPr/>
      <dgm:t>
        <a:bodyPr/>
        <a:lstStyle/>
        <a:p>
          <a:endParaRPr lang="it-IT"/>
        </a:p>
      </dgm:t>
    </dgm:pt>
    <dgm:pt modelId="{9DA4B9A8-F045-4F1E-86AF-9713747B91FC}" type="pres">
      <dgm:prSet presAssocID="{5C413930-B671-4C2D-B470-13A37E18413D}" presName="hierChild3" presStyleCnt="0"/>
      <dgm:spPr/>
    </dgm:pt>
    <dgm:pt modelId="{20D0C62F-A81E-414C-BEF6-B47E95E556B5}" type="pres">
      <dgm:prSet presAssocID="{AB09DF70-ADA3-4E64-A494-58777F5E2E66}" presName="Name17" presStyleLbl="parChTrans1D3" presStyleIdx="0" presStyleCnt="3"/>
      <dgm:spPr/>
      <dgm:t>
        <a:bodyPr/>
        <a:lstStyle/>
        <a:p>
          <a:endParaRPr lang="it-IT"/>
        </a:p>
      </dgm:t>
    </dgm:pt>
    <dgm:pt modelId="{96EADB89-D232-441A-A92E-67D666AEF44B}" type="pres">
      <dgm:prSet presAssocID="{B976DFA5-8CD6-4E6C-A7EC-87C73D04DB7A}" presName="hierRoot3" presStyleCnt="0"/>
      <dgm:spPr/>
    </dgm:pt>
    <dgm:pt modelId="{29725750-D3E3-41ED-A41B-6E93C86834B8}" type="pres">
      <dgm:prSet presAssocID="{B976DFA5-8CD6-4E6C-A7EC-87C73D04DB7A}" presName="composite3" presStyleCnt="0"/>
      <dgm:spPr/>
    </dgm:pt>
    <dgm:pt modelId="{0A0C65A0-4311-4FB2-B2B1-951A19456BB0}" type="pres">
      <dgm:prSet presAssocID="{B976DFA5-8CD6-4E6C-A7EC-87C73D04DB7A}" presName="background3" presStyleLbl="node3" presStyleIdx="0" presStyleCnt="3"/>
      <dgm:spPr/>
    </dgm:pt>
    <dgm:pt modelId="{AC79DD56-6C89-4C8A-920D-1E5BB2687B08}" type="pres">
      <dgm:prSet presAssocID="{B976DFA5-8CD6-4E6C-A7EC-87C73D04DB7A}" presName="text3" presStyleLbl="fgAcc3" presStyleIdx="0" presStyleCnt="3" custLinFactNeighborX="-41801" custLinFactNeighborY="-15227">
        <dgm:presLayoutVars>
          <dgm:chPref val="3"/>
        </dgm:presLayoutVars>
      </dgm:prSet>
      <dgm:spPr/>
      <dgm:t>
        <a:bodyPr/>
        <a:lstStyle/>
        <a:p>
          <a:endParaRPr lang="it-IT"/>
        </a:p>
      </dgm:t>
    </dgm:pt>
    <dgm:pt modelId="{87C21705-8AB8-40C1-8CA7-013DFDF97E12}" type="pres">
      <dgm:prSet presAssocID="{B976DFA5-8CD6-4E6C-A7EC-87C73D04DB7A}" presName="hierChild4" presStyleCnt="0"/>
      <dgm:spPr/>
    </dgm:pt>
    <dgm:pt modelId="{7B750918-C0F3-478D-B971-E463A936548C}" type="pres">
      <dgm:prSet presAssocID="{BD9FCEFD-594E-4635-9732-31DB31D8002A}" presName="Name17" presStyleLbl="parChTrans1D3" presStyleIdx="1" presStyleCnt="3"/>
      <dgm:spPr/>
      <dgm:t>
        <a:bodyPr/>
        <a:lstStyle/>
        <a:p>
          <a:endParaRPr lang="it-IT"/>
        </a:p>
      </dgm:t>
    </dgm:pt>
    <dgm:pt modelId="{A1FD8B02-D2E8-4BBF-85BC-A9698C71FACC}" type="pres">
      <dgm:prSet presAssocID="{B1F2C86E-B4E0-4AA0-A0EB-D8EC57DA9EF5}" presName="hierRoot3" presStyleCnt="0"/>
      <dgm:spPr/>
    </dgm:pt>
    <dgm:pt modelId="{5047C1AB-B510-435C-A1F8-EC9990B913AD}" type="pres">
      <dgm:prSet presAssocID="{B1F2C86E-B4E0-4AA0-A0EB-D8EC57DA9EF5}" presName="composite3" presStyleCnt="0"/>
      <dgm:spPr/>
    </dgm:pt>
    <dgm:pt modelId="{35A1167A-0304-42E0-BA97-3D6470CFD8FB}" type="pres">
      <dgm:prSet presAssocID="{B1F2C86E-B4E0-4AA0-A0EB-D8EC57DA9EF5}" presName="background3" presStyleLbl="node3" presStyleIdx="1" presStyleCnt="3"/>
      <dgm:spPr/>
    </dgm:pt>
    <dgm:pt modelId="{5DF7622C-A795-4D9D-9717-D7D4F65BD9EE}" type="pres">
      <dgm:prSet presAssocID="{B1F2C86E-B4E0-4AA0-A0EB-D8EC57DA9EF5}" presName="text3" presStyleLbl="fgAcc3" presStyleIdx="1" presStyleCnt="3" custLinFactNeighborX="18918" custLinFactNeighborY="-1827">
        <dgm:presLayoutVars>
          <dgm:chPref val="3"/>
        </dgm:presLayoutVars>
      </dgm:prSet>
      <dgm:spPr/>
      <dgm:t>
        <a:bodyPr/>
        <a:lstStyle/>
        <a:p>
          <a:endParaRPr lang="it-IT"/>
        </a:p>
      </dgm:t>
    </dgm:pt>
    <dgm:pt modelId="{92FA2EB9-03BE-4BC1-B7F0-73E37BD8CBA5}" type="pres">
      <dgm:prSet presAssocID="{B1F2C86E-B4E0-4AA0-A0EB-D8EC57DA9EF5}" presName="hierChild4" presStyleCnt="0"/>
      <dgm:spPr/>
    </dgm:pt>
    <dgm:pt modelId="{6ACAD1AD-2DB5-43A8-B470-F1026E87ECFF}" type="pres">
      <dgm:prSet presAssocID="{8963BD1A-417D-4303-88F5-E5368EC9F79D}" presName="Name10" presStyleLbl="parChTrans1D2" presStyleIdx="1" presStyleCnt="2"/>
      <dgm:spPr/>
      <dgm:t>
        <a:bodyPr/>
        <a:lstStyle/>
        <a:p>
          <a:endParaRPr lang="it-IT"/>
        </a:p>
      </dgm:t>
    </dgm:pt>
    <dgm:pt modelId="{4B7E3588-02AC-4059-B3BA-7B478271DDCF}" type="pres">
      <dgm:prSet presAssocID="{B6C47A35-721B-4A44-939E-442CA67DCDC0}" presName="hierRoot2" presStyleCnt="0"/>
      <dgm:spPr/>
    </dgm:pt>
    <dgm:pt modelId="{16937DC0-3358-4AC4-B921-EA3815BCD43D}" type="pres">
      <dgm:prSet presAssocID="{B6C47A35-721B-4A44-939E-442CA67DCDC0}" presName="composite2" presStyleCnt="0"/>
      <dgm:spPr/>
    </dgm:pt>
    <dgm:pt modelId="{0D574537-BADB-42A0-970B-5F61F59F43C8}" type="pres">
      <dgm:prSet presAssocID="{B6C47A35-721B-4A44-939E-442CA67DCDC0}" presName="background2" presStyleLbl="node2" presStyleIdx="1" presStyleCnt="2"/>
      <dgm:spPr/>
    </dgm:pt>
    <dgm:pt modelId="{BB641836-2209-4669-9AD3-DC20FEADA314}" type="pres">
      <dgm:prSet presAssocID="{B6C47A35-721B-4A44-939E-442CA67DCDC0}" presName="text2" presStyleLbl="fgAcc2" presStyleIdx="1" presStyleCnt="2" custLinFactNeighborX="-9707" custLinFactNeighborY="-16824">
        <dgm:presLayoutVars>
          <dgm:chPref val="3"/>
        </dgm:presLayoutVars>
      </dgm:prSet>
      <dgm:spPr/>
      <dgm:t>
        <a:bodyPr/>
        <a:lstStyle/>
        <a:p>
          <a:endParaRPr lang="it-IT"/>
        </a:p>
      </dgm:t>
    </dgm:pt>
    <dgm:pt modelId="{089D266F-2123-4CA4-AA05-E8F993FEA17E}" type="pres">
      <dgm:prSet presAssocID="{B6C47A35-721B-4A44-939E-442CA67DCDC0}" presName="hierChild3" presStyleCnt="0"/>
      <dgm:spPr/>
    </dgm:pt>
    <dgm:pt modelId="{D14CFB69-0F45-4C2C-A17F-66C3B4519538}" type="pres">
      <dgm:prSet presAssocID="{82D91C30-6D07-4811-B887-466CD3405B1A}" presName="Name17" presStyleLbl="parChTrans1D3" presStyleIdx="2" presStyleCnt="3"/>
      <dgm:spPr/>
      <dgm:t>
        <a:bodyPr/>
        <a:lstStyle/>
        <a:p>
          <a:endParaRPr lang="it-IT"/>
        </a:p>
      </dgm:t>
    </dgm:pt>
    <dgm:pt modelId="{8960ACA8-41C1-4386-A03B-51C190B44FAF}" type="pres">
      <dgm:prSet presAssocID="{E8E14FBE-9B25-44D1-B4CE-1316934B55F0}" presName="hierRoot3" presStyleCnt="0"/>
      <dgm:spPr/>
    </dgm:pt>
    <dgm:pt modelId="{963E1518-8224-45DF-A6B9-360BCCA314DC}" type="pres">
      <dgm:prSet presAssocID="{E8E14FBE-9B25-44D1-B4CE-1316934B55F0}" presName="composite3" presStyleCnt="0"/>
      <dgm:spPr/>
    </dgm:pt>
    <dgm:pt modelId="{AD1EC5B8-66CC-4AE3-92DC-FD3EB71CF8A6}" type="pres">
      <dgm:prSet presAssocID="{E8E14FBE-9B25-44D1-B4CE-1316934B55F0}" presName="background3" presStyleLbl="node3" presStyleIdx="2" presStyleCnt="3"/>
      <dgm:spPr/>
    </dgm:pt>
    <dgm:pt modelId="{0A734CDD-1122-45CE-BEDE-732812C5516D}" type="pres">
      <dgm:prSet presAssocID="{E8E14FBE-9B25-44D1-B4CE-1316934B55F0}" presName="text3" presStyleLbl="fgAcc3" presStyleIdx="2" presStyleCnt="3" custScaleX="121232" custLinFactNeighborX="32838" custLinFactNeighborY="-21927">
        <dgm:presLayoutVars>
          <dgm:chPref val="3"/>
        </dgm:presLayoutVars>
      </dgm:prSet>
      <dgm:spPr/>
      <dgm:t>
        <a:bodyPr/>
        <a:lstStyle/>
        <a:p>
          <a:endParaRPr lang="it-IT"/>
        </a:p>
      </dgm:t>
    </dgm:pt>
    <dgm:pt modelId="{4C66BAA3-4F18-47C7-A4D0-E8A01C7ED5E8}" type="pres">
      <dgm:prSet presAssocID="{E8E14FBE-9B25-44D1-B4CE-1316934B55F0}" presName="hierChild4" presStyleCnt="0"/>
      <dgm:spPr/>
    </dgm:pt>
  </dgm:ptLst>
  <dgm:cxnLst>
    <dgm:cxn modelId="{9F081B54-ED2C-4E2A-95C4-48282F5BC890}" srcId="{33ADB5B0-064A-44A9-AF79-67CFCCE9E4D9}" destId="{B6C47A35-721B-4A44-939E-442CA67DCDC0}" srcOrd="1" destOrd="0" parTransId="{8963BD1A-417D-4303-88F5-E5368EC9F79D}" sibTransId="{2B2DF74D-45A5-4193-BC70-507D77E55616}"/>
    <dgm:cxn modelId="{EB01AB3A-A48B-4441-A1FD-F169C0785AE0}" srcId="{33ADB5B0-064A-44A9-AF79-67CFCCE9E4D9}" destId="{5C413930-B671-4C2D-B470-13A37E18413D}" srcOrd="0" destOrd="0" parTransId="{D9F6BB8F-E42A-4C15-92FF-081FA5A9134F}" sibTransId="{300F7FA6-5E2D-492D-A9B1-97B28A12A344}"/>
    <dgm:cxn modelId="{A882C9B3-7099-44D4-9ABD-2C4FE8F2395E}" type="presOf" srcId="{33ADB5B0-064A-44A9-AF79-67CFCCE9E4D9}" destId="{CD56F515-F448-4690-BFAF-3B69514A98A4}" srcOrd="0" destOrd="0" presId="urn:microsoft.com/office/officeart/2005/8/layout/hierarchy1"/>
    <dgm:cxn modelId="{BCE7E39B-7D55-4349-93A3-5A48A10DE971}" type="presOf" srcId="{B6C47A35-721B-4A44-939E-442CA67DCDC0}" destId="{BB641836-2209-4669-9AD3-DC20FEADA314}" srcOrd="0" destOrd="0" presId="urn:microsoft.com/office/officeart/2005/8/layout/hierarchy1"/>
    <dgm:cxn modelId="{D4EED3C6-284E-4F9A-BEF1-07956D37C006}" srcId="{5C413930-B671-4C2D-B470-13A37E18413D}" destId="{B1F2C86E-B4E0-4AA0-A0EB-D8EC57DA9EF5}" srcOrd="1" destOrd="0" parTransId="{BD9FCEFD-594E-4635-9732-31DB31D8002A}" sibTransId="{F03FE40A-36E6-420A-9BC4-66A125AED83F}"/>
    <dgm:cxn modelId="{67A6A919-9492-417B-A64E-764A5EF09FC7}" type="presOf" srcId="{BD9FCEFD-594E-4635-9732-31DB31D8002A}" destId="{7B750918-C0F3-478D-B971-E463A936548C}" srcOrd="0" destOrd="0" presId="urn:microsoft.com/office/officeart/2005/8/layout/hierarchy1"/>
    <dgm:cxn modelId="{A996C2C3-AE90-413E-B26E-EDCBC8A81A46}" type="presOf" srcId="{5C413930-B671-4C2D-B470-13A37E18413D}" destId="{3750871A-1A30-476D-881E-0532DE11760B}" srcOrd="0" destOrd="0" presId="urn:microsoft.com/office/officeart/2005/8/layout/hierarchy1"/>
    <dgm:cxn modelId="{93C5B755-A1D0-45EA-8168-3140B65CCEA1}" type="presOf" srcId="{82D91C30-6D07-4811-B887-466CD3405B1A}" destId="{D14CFB69-0F45-4C2C-A17F-66C3B4519538}" srcOrd="0" destOrd="0" presId="urn:microsoft.com/office/officeart/2005/8/layout/hierarchy1"/>
    <dgm:cxn modelId="{14344896-BACA-4F80-80F3-F24A0AA5F56A}" type="presOf" srcId="{E8E14FBE-9B25-44D1-B4CE-1316934B55F0}" destId="{0A734CDD-1122-45CE-BEDE-732812C5516D}" srcOrd="0" destOrd="0" presId="urn:microsoft.com/office/officeart/2005/8/layout/hierarchy1"/>
    <dgm:cxn modelId="{EDFE11EC-C692-4F64-91FB-8F47EEE2B6F6}" srcId="{B6C47A35-721B-4A44-939E-442CA67DCDC0}" destId="{E8E14FBE-9B25-44D1-B4CE-1316934B55F0}" srcOrd="0" destOrd="0" parTransId="{82D91C30-6D07-4811-B887-466CD3405B1A}" sibTransId="{3929C41F-C93C-4177-966C-23B7B7A17E61}"/>
    <dgm:cxn modelId="{26290E81-90EB-42EF-A57B-EB8DA03E38E8}" type="presOf" srcId="{B976DFA5-8CD6-4E6C-A7EC-87C73D04DB7A}" destId="{AC79DD56-6C89-4C8A-920D-1E5BB2687B08}" srcOrd="0" destOrd="0" presId="urn:microsoft.com/office/officeart/2005/8/layout/hierarchy1"/>
    <dgm:cxn modelId="{F53C303F-D924-457E-922B-9E3F2FF2C418}" type="presOf" srcId="{8963BD1A-417D-4303-88F5-E5368EC9F79D}" destId="{6ACAD1AD-2DB5-43A8-B470-F1026E87ECFF}" srcOrd="0" destOrd="0" presId="urn:microsoft.com/office/officeart/2005/8/layout/hierarchy1"/>
    <dgm:cxn modelId="{81710E0B-C1E0-4393-9B0D-5BB80E45A7A6}" type="presOf" srcId="{AB09DF70-ADA3-4E64-A494-58777F5E2E66}" destId="{20D0C62F-A81E-414C-BEF6-B47E95E556B5}" srcOrd="0" destOrd="0" presId="urn:microsoft.com/office/officeart/2005/8/layout/hierarchy1"/>
    <dgm:cxn modelId="{B5A7F14D-5F0E-4F71-B428-C72C5D44AAE6}" type="presOf" srcId="{B1F2C86E-B4E0-4AA0-A0EB-D8EC57DA9EF5}" destId="{5DF7622C-A795-4D9D-9717-D7D4F65BD9EE}" srcOrd="0" destOrd="0" presId="urn:microsoft.com/office/officeart/2005/8/layout/hierarchy1"/>
    <dgm:cxn modelId="{61E5172D-4E04-4F2B-B57D-1488B7E7F5B3}" srcId="{5C413930-B671-4C2D-B470-13A37E18413D}" destId="{B976DFA5-8CD6-4E6C-A7EC-87C73D04DB7A}" srcOrd="0" destOrd="0" parTransId="{AB09DF70-ADA3-4E64-A494-58777F5E2E66}" sibTransId="{6E59943C-35C7-45B9-8D23-E401381A7B0A}"/>
    <dgm:cxn modelId="{9617801B-3ED0-4662-BB02-1B0517A91BD0}" type="presOf" srcId="{D9F6BB8F-E42A-4C15-92FF-081FA5A9134F}" destId="{4C7B8031-FBE4-4160-8DB0-5C8E62197C37}" srcOrd="0" destOrd="0" presId="urn:microsoft.com/office/officeart/2005/8/layout/hierarchy1"/>
    <dgm:cxn modelId="{FC622429-475C-48DF-9079-65A6A4C05BB1}" type="presOf" srcId="{6CBD3351-5D16-4826-A3C0-B920289F3B05}" destId="{4DF2EF98-309E-40CD-A9A9-B599F15695F2}" srcOrd="0" destOrd="0" presId="urn:microsoft.com/office/officeart/2005/8/layout/hierarchy1"/>
    <dgm:cxn modelId="{3A4E8523-C231-44F3-8309-394ED8601C77}" srcId="{6CBD3351-5D16-4826-A3C0-B920289F3B05}" destId="{33ADB5B0-064A-44A9-AF79-67CFCCE9E4D9}" srcOrd="0" destOrd="0" parTransId="{A93537C1-42B2-4641-B5A1-DF95E2C5B67A}" sibTransId="{8EBDCE04-CFCE-4260-BD45-931333446572}"/>
    <dgm:cxn modelId="{1E358971-D2AA-4403-A063-9286D8956D9B}" type="presParOf" srcId="{4DF2EF98-309E-40CD-A9A9-B599F15695F2}" destId="{D365E39B-EE07-4120-A6B4-4F6782CE9EEC}" srcOrd="0" destOrd="0" presId="urn:microsoft.com/office/officeart/2005/8/layout/hierarchy1"/>
    <dgm:cxn modelId="{47DE9876-3A3B-460D-ACC8-ADB0994BC919}" type="presParOf" srcId="{D365E39B-EE07-4120-A6B4-4F6782CE9EEC}" destId="{C837F5CB-4FF7-45E0-B41F-A67B1BDCDF4C}" srcOrd="0" destOrd="0" presId="urn:microsoft.com/office/officeart/2005/8/layout/hierarchy1"/>
    <dgm:cxn modelId="{AB369D0C-0271-4D12-94C9-881FFDB0CCC4}" type="presParOf" srcId="{C837F5CB-4FF7-45E0-B41F-A67B1BDCDF4C}" destId="{9E498AFA-EDB9-438C-AF1F-805C9FA1D591}" srcOrd="0" destOrd="0" presId="urn:microsoft.com/office/officeart/2005/8/layout/hierarchy1"/>
    <dgm:cxn modelId="{28A45B20-6658-467B-AAB9-9F5615543D0C}" type="presParOf" srcId="{C837F5CB-4FF7-45E0-B41F-A67B1BDCDF4C}" destId="{CD56F515-F448-4690-BFAF-3B69514A98A4}" srcOrd="1" destOrd="0" presId="urn:microsoft.com/office/officeart/2005/8/layout/hierarchy1"/>
    <dgm:cxn modelId="{6D7BDA18-9F13-43A5-8148-69B5E17D2641}" type="presParOf" srcId="{D365E39B-EE07-4120-A6B4-4F6782CE9EEC}" destId="{C4AFC992-5F88-49DB-8E55-17C6372FD9C4}" srcOrd="1" destOrd="0" presId="urn:microsoft.com/office/officeart/2005/8/layout/hierarchy1"/>
    <dgm:cxn modelId="{5B1CCDBD-57B2-4DC8-ABF7-F8C40565D148}" type="presParOf" srcId="{C4AFC992-5F88-49DB-8E55-17C6372FD9C4}" destId="{4C7B8031-FBE4-4160-8DB0-5C8E62197C37}" srcOrd="0" destOrd="0" presId="urn:microsoft.com/office/officeart/2005/8/layout/hierarchy1"/>
    <dgm:cxn modelId="{2CD0E44D-402D-413B-B890-42D065E8F4FA}" type="presParOf" srcId="{C4AFC992-5F88-49DB-8E55-17C6372FD9C4}" destId="{B6DAF582-46BF-40B3-99FA-61E411933506}" srcOrd="1" destOrd="0" presId="urn:microsoft.com/office/officeart/2005/8/layout/hierarchy1"/>
    <dgm:cxn modelId="{61BC1882-11B3-4BDD-A73D-4D4C9A65E233}" type="presParOf" srcId="{B6DAF582-46BF-40B3-99FA-61E411933506}" destId="{3ACFA16C-4339-4E9A-B6D1-647CCFA00034}" srcOrd="0" destOrd="0" presId="urn:microsoft.com/office/officeart/2005/8/layout/hierarchy1"/>
    <dgm:cxn modelId="{86673BE8-44C1-478E-9C8E-6828A7068151}" type="presParOf" srcId="{3ACFA16C-4339-4E9A-B6D1-647CCFA00034}" destId="{C467A1FF-5B62-4DD1-9B92-0B44342B3C8D}" srcOrd="0" destOrd="0" presId="urn:microsoft.com/office/officeart/2005/8/layout/hierarchy1"/>
    <dgm:cxn modelId="{DF8FF850-925C-4A02-8B7C-02E522CF7D1C}" type="presParOf" srcId="{3ACFA16C-4339-4E9A-B6D1-647CCFA00034}" destId="{3750871A-1A30-476D-881E-0532DE11760B}" srcOrd="1" destOrd="0" presId="urn:microsoft.com/office/officeart/2005/8/layout/hierarchy1"/>
    <dgm:cxn modelId="{299C5999-060F-420D-86DF-CF62CB0F028E}" type="presParOf" srcId="{B6DAF582-46BF-40B3-99FA-61E411933506}" destId="{9DA4B9A8-F045-4F1E-86AF-9713747B91FC}" srcOrd="1" destOrd="0" presId="urn:microsoft.com/office/officeart/2005/8/layout/hierarchy1"/>
    <dgm:cxn modelId="{748642E6-0DF4-490F-AB5B-2EEB600F3F09}" type="presParOf" srcId="{9DA4B9A8-F045-4F1E-86AF-9713747B91FC}" destId="{20D0C62F-A81E-414C-BEF6-B47E95E556B5}" srcOrd="0" destOrd="0" presId="urn:microsoft.com/office/officeart/2005/8/layout/hierarchy1"/>
    <dgm:cxn modelId="{66AF7B65-810A-46BB-AC96-0D61B682878B}" type="presParOf" srcId="{9DA4B9A8-F045-4F1E-86AF-9713747B91FC}" destId="{96EADB89-D232-441A-A92E-67D666AEF44B}" srcOrd="1" destOrd="0" presId="urn:microsoft.com/office/officeart/2005/8/layout/hierarchy1"/>
    <dgm:cxn modelId="{528B6694-5572-400F-9D57-E66EF432E1F1}" type="presParOf" srcId="{96EADB89-D232-441A-A92E-67D666AEF44B}" destId="{29725750-D3E3-41ED-A41B-6E93C86834B8}" srcOrd="0" destOrd="0" presId="urn:microsoft.com/office/officeart/2005/8/layout/hierarchy1"/>
    <dgm:cxn modelId="{272BE416-B555-4359-9BDA-91101531215E}" type="presParOf" srcId="{29725750-D3E3-41ED-A41B-6E93C86834B8}" destId="{0A0C65A0-4311-4FB2-B2B1-951A19456BB0}" srcOrd="0" destOrd="0" presId="urn:microsoft.com/office/officeart/2005/8/layout/hierarchy1"/>
    <dgm:cxn modelId="{983E3089-7FFF-4208-B2A7-C19B28478F3F}" type="presParOf" srcId="{29725750-D3E3-41ED-A41B-6E93C86834B8}" destId="{AC79DD56-6C89-4C8A-920D-1E5BB2687B08}" srcOrd="1" destOrd="0" presId="urn:microsoft.com/office/officeart/2005/8/layout/hierarchy1"/>
    <dgm:cxn modelId="{C7AB961D-60D5-4AC2-9C3D-F9E4F1D1196D}" type="presParOf" srcId="{96EADB89-D232-441A-A92E-67D666AEF44B}" destId="{87C21705-8AB8-40C1-8CA7-013DFDF97E12}" srcOrd="1" destOrd="0" presId="urn:microsoft.com/office/officeart/2005/8/layout/hierarchy1"/>
    <dgm:cxn modelId="{B774A2FC-BA9E-4329-A396-CEA56492F400}" type="presParOf" srcId="{9DA4B9A8-F045-4F1E-86AF-9713747B91FC}" destId="{7B750918-C0F3-478D-B971-E463A936548C}" srcOrd="2" destOrd="0" presId="urn:microsoft.com/office/officeart/2005/8/layout/hierarchy1"/>
    <dgm:cxn modelId="{0C27F179-05FE-4CBB-AFE2-335D263CAAA7}" type="presParOf" srcId="{9DA4B9A8-F045-4F1E-86AF-9713747B91FC}" destId="{A1FD8B02-D2E8-4BBF-85BC-A9698C71FACC}" srcOrd="3" destOrd="0" presId="urn:microsoft.com/office/officeart/2005/8/layout/hierarchy1"/>
    <dgm:cxn modelId="{6B37E32F-02FC-4018-96AE-856D326B72DB}" type="presParOf" srcId="{A1FD8B02-D2E8-4BBF-85BC-A9698C71FACC}" destId="{5047C1AB-B510-435C-A1F8-EC9990B913AD}" srcOrd="0" destOrd="0" presId="urn:microsoft.com/office/officeart/2005/8/layout/hierarchy1"/>
    <dgm:cxn modelId="{78E9E0FB-4F55-4937-A921-8CFB5C1981F6}" type="presParOf" srcId="{5047C1AB-B510-435C-A1F8-EC9990B913AD}" destId="{35A1167A-0304-42E0-BA97-3D6470CFD8FB}" srcOrd="0" destOrd="0" presId="urn:microsoft.com/office/officeart/2005/8/layout/hierarchy1"/>
    <dgm:cxn modelId="{5DAAB868-7F91-4B8D-8191-B06375384018}" type="presParOf" srcId="{5047C1AB-B510-435C-A1F8-EC9990B913AD}" destId="{5DF7622C-A795-4D9D-9717-D7D4F65BD9EE}" srcOrd="1" destOrd="0" presId="urn:microsoft.com/office/officeart/2005/8/layout/hierarchy1"/>
    <dgm:cxn modelId="{97CCA1C5-49C5-470E-B20F-0DCF7CE87927}" type="presParOf" srcId="{A1FD8B02-D2E8-4BBF-85BC-A9698C71FACC}" destId="{92FA2EB9-03BE-4BC1-B7F0-73E37BD8CBA5}" srcOrd="1" destOrd="0" presId="urn:microsoft.com/office/officeart/2005/8/layout/hierarchy1"/>
    <dgm:cxn modelId="{5B88E186-CBD2-4602-8CCD-75B4E100F2EA}" type="presParOf" srcId="{C4AFC992-5F88-49DB-8E55-17C6372FD9C4}" destId="{6ACAD1AD-2DB5-43A8-B470-F1026E87ECFF}" srcOrd="2" destOrd="0" presId="urn:microsoft.com/office/officeart/2005/8/layout/hierarchy1"/>
    <dgm:cxn modelId="{7176F845-37A2-4A39-A7F4-AA793F4D206F}" type="presParOf" srcId="{C4AFC992-5F88-49DB-8E55-17C6372FD9C4}" destId="{4B7E3588-02AC-4059-B3BA-7B478271DDCF}" srcOrd="3" destOrd="0" presId="urn:microsoft.com/office/officeart/2005/8/layout/hierarchy1"/>
    <dgm:cxn modelId="{31207A60-7FD9-4201-872D-9C8508C1863E}" type="presParOf" srcId="{4B7E3588-02AC-4059-B3BA-7B478271DDCF}" destId="{16937DC0-3358-4AC4-B921-EA3815BCD43D}" srcOrd="0" destOrd="0" presId="urn:microsoft.com/office/officeart/2005/8/layout/hierarchy1"/>
    <dgm:cxn modelId="{1036A36C-E879-4A95-A823-A6F7FCC407F8}" type="presParOf" srcId="{16937DC0-3358-4AC4-B921-EA3815BCD43D}" destId="{0D574537-BADB-42A0-970B-5F61F59F43C8}" srcOrd="0" destOrd="0" presId="urn:microsoft.com/office/officeart/2005/8/layout/hierarchy1"/>
    <dgm:cxn modelId="{A3D84216-F29F-40BB-B88B-A0B60CBBF84D}" type="presParOf" srcId="{16937DC0-3358-4AC4-B921-EA3815BCD43D}" destId="{BB641836-2209-4669-9AD3-DC20FEADA314}" srcOrd="1" destOrd="0" presId="urn:microsoft.com/office/officeart/2005/8/layout/hierarchy1"/>
    <dgm:cxn modelId="{815F44BB-830C-48CD-9BAD-5B7626BBC92F}" type="presParOf" srcId="{4B7E3588-02AC-4059-B3BA-7B478271DDCF}" destId="{089D266F-2123-4CA4-AA05-E8F993FEA17E}" srcOrd="1" destOrd="0" presId="urn:microsoft.com/office/officeart/2005/8/layout/hierarchy1"/>
    <dgm:cxn modelId="{B4CA1DA1-EC14-49E5-B489-0C4BA0274955}" type="presParOf" srcId="{089D266F-2123-4CA4-AA05-E8F993FEA17E}" destId="{D14CFB69-0F45-4C2C-A17F-66C3B4519538}" srcOrd="0" destOrd="0" presId="urn:microsoft.com/office/officeart/2005/8/layout/hierarchy1"/>
    <dgm:cxn modelId="{70FCD996-D7C4-494B-B895-5CCC3828FAF5}" type="presParOf" srcId="{089D266F-2123-4CA4-AA05-E8F993FEA17E}" destId="{8960ACA8-41C1-4386-A03B-51C190B44FAF}" srcOrd="1" destOrd="0" presId="urn:microsoft.com/office/officeart/2005/8/layout/hierarchy1"/>
    <dgm:cxn modelId="{547822FF-D278-4535-B9A8-39490A949DB6}" type="presParOf" srcId="{8960ACA8-41C1-4386-A03B-51C190B44FAF}" destId="{963E1518-8224-45DF-A6B9-360BCCA314DC}" srcOrd="0" destOrd="0" presId="urn:microsoft.com/office/officeart/2005/8/layout/hierarchy1"/>
    <dgm:cxn modelId="{CA4FBA20-E8F8-4240-B322-25A4D448B4D8}" type="presParOf" srcId="{963E1518-8224-45DF-A6B9-360BCCA314DC}" destId="{AD1EC5B8-66CC-4AE3-92DC-FD3EB71CF8A6}" srcOrd="0" destOrd="0" presId="urn:microsoft.com/office/officeart/2005/8/layout/hierarchy1"/>
    <dgm:cxn modelId="{0DDE1F9B-56DD-4DD8-81D2-FC03E28B0B22}" type="presParOf" srcId="{963E1518-8224-45DF-A6B9-360BCCA314DC}" destId="{0A734CDD-1122-45CE-BEDE-732812C5516D}" srcOrd="1" destOrd="0" presId="urn:microsoft.com/office/officeart/2005/8/layout/hierarchy1"/>
    <dgm:cxn modelId="{9F2F0270-9B53-4BD7-BA94-D01B1ABEEAD5}" type="presParOf" srcId="{8960ACA8-41C1-4386-A03B-51C190B44FAF}" destId="{4C66BAA3-4F18-47C7-A4D0-E8A01C7ED5E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31209-1471-4187-9E48-181F99261E25}" type="doc">
      <dgm:prSet loTypeId="urn:microsoft.com/office/officeart/2005/8/layout/venn1" loCatId="relationship" qsTypeId="urn:microsoft.com/office/officeart/2005/8/quickstyle/3d8" qsCatId="3D" csTypeId="urn:microsoft.com/office/officeart/2005/8/colors/accent1_2" csCatId="accent1" phldr="1"/>
      <dgm:spPr/>
      <dgm:t>
        <a:bodyPr/>
        <a:lstStyle/>
        <a:p>
          <a:endParaRPr lang="it-IT"/>
        </a:p>
      </dgm:t>
    </dgm:pt>
    <dgm:pt modelId="{CD7FCC43-8BE4-4476-8BB3-CC8F532B5A1A}" type="pres">
      <dgm:prSet presAssocID="{10B31209-1471-4187-9E48-181F99261E25}" presName="compositeShape" presStyleCnt="0">
        <dgm:presLayoutVars>
          <dgm:chMax val="7"/>
          <dgm:dir/>
          <dgm:resizeHandles val="exact"/>
        </dgm:presLayoutVars>
      </dgm:prSet>
      <dgm:spPr/>
      <dgm:t>
        <a:bodyPr/>
        <a:lstStyle/>
        <a:p>
          <a:endParaRPr lang="it-IT"/>
        </a:p>
      </dgm:t>
    </dgm:pt>
  </dgm:ptLst>
  <dgm:cxnLst>
    <dgm:cxn modelId="{F2AFA6A6-902D-4FA0-9FFA-F24D6B6A8326}" type="presOf" srcId="{10B31209-1471-4187-9E48-181F99261E25}" destId="{CD7FCC43-8BE4-4476-8BB3-CC8F532B5A1A}"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B31209-1471-4187-9E48-181F99261E25}" type="doc">
      <dgm:prSet loTypeId="urn:microsoft.com/office/officeart/2005/8/layout/venn1" loCatId="relationship" qsTypeId="urn:microsoft.com/office/officeart/2005/8/quickstyle/3d8" qsCatId="3D" csTypeId="urn:microsoft.com/office/officeart/2005/8/colors/accent1_2" csCatId="accent1" phldr="1"/>
      <dgm:spPr/>
      <dgm:t>
        <a:bodyPr/>
        <a:lstStyle/>
        <a:p>
          <a:endParaRPr lang="it-IT"/>
        </a:p>
      </dgm:t>
    </dgm:pt>
    <dgm:pt modelId="{CD7FCC43-8BE4-4476-8BB3-CC8F532B5A1A}" type="pres">
      <dgm:prSet presAssocID="{10B31209-1471-4187-9E48-181F99261E25}" presName="compositeShape" presStyleCnt="0">
        <dgm:presLayoutVars>
          <dgm:chMax val="7"/>
          <dgm:dir/>
          <dgm:resizeHandles val="exact"/>
        </dgm:presLayoutVars>
      </dgm:prSet>
      <dgm:spPr/>
      <dgm:t>
        <a:bodyPr/>
        <a:lstStyle/>
        <a:p>
          <a:endParaRPr lang="it-IT"/>
        </a:p>
      </dgm:t>
    </dgm:pt>
  </dgm:ptLst>
  <dgm:cxnLst>
    <dgm:cxn modelId="{573246BB-B97E-4102-B8D5-67A40EE976A0}" type="presOf" srcId="{10B31209-1471-4187-9E48-181F99261E25}" destId="{CD7FCC43-8BE4-4476-8BB3-CC8F532B5A1A}"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B31209-1471-4187-9E48-181F99261E25}" type="doc">
      <dgm:prSet loTypeId="urn:microsoft.com/office/officeart/2005/8/layout/venn1" loCatId="relationship" qsTypeId="urn:microsoft.com/office/officeart/2005/8/quickstyle/3d8" qsCatId="3D" csTypeId="urn:microsoft.com/office/officeart/2005/8/colors/accent1_2" csCatId="accent1" phldr="1"/>
      <dgm:spPr/>
      <dgm:t>
        <a:bodyPr/>
        <a:lstStyle/>
        <a:p>
          <a:endParaRPr lang="it-IT"/>
        </a:p>
      </dgm:t>
    </dgm:pt>
    <dgm:pt modelId="{CD7FCC43-8BE4-4476-8BB3-CC8F532B5A1A}" type="pres">
      <dgm:prSet presAssocID="{10B31209-1471-4187-9E48-181F99261E25}" presName="compositeShape" presStyleCnt="0">
        <dgm:presLayoutVars>
          <dgm:chMax val="7"/>
          <dgm:dir/>
          <dgm:resizeHandles val="exact"/>
        </dgm:presLayoutVars>
      </dgm:prSet>
      <dgm:spPr/>
      <dgm:t>
        <a:bodyPr/>
        <a:lstStyle/>
        <a:p>
          <a:endParaRPr lang="it-IT"/>
        </a:p>
      </dgm:t>
    </dgm:pt>
  </dgm:ptLst>
  <dgm:cxnLst>
    <dgm:cxn modelId="{101D08D2-BB7E-405A-881C-1A50FEE02BE1}" type="presOf" srcId="{10B31209-1471-4187-9E48-181F99261E25}" destId="{CD7FCC43-8BE4-4476-8BB3-CC8F532B5A1A}"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4CFB69-0F45-4C2C-A17F-66C3B4519538}">
      <dsp:nvSpPr>
        <dsp:cNvPr id="0" name=""/>
        <dsp:cNvSpPr/>
      </dsp:nvSpPr>
      <dsp:spPr>
        <a:xfrm>
          <a:off x="5925127" y="2461952"/>
          <a:ext cx="720088" cy="437400"/>
        </a:xfrm>
        <a:custGeom>
          <a:avLst/>
          <a:gdLst/>
          <a:ahLst/>
          <a:cxnLst/>
          <a:rect l="0" t="0" r="0" b="0"/>
          <a:pathLst>
            <a:path>
              <a:moveTo>
                <a:pt x="0" y="0"/>
              </a:moveTo>
              <a:lnTo>
                <a:pt x="0" y="280605"/>
              </a:lnTo>
              <a:lnTo>
                <a:pt x="720088" y="280605"/>
              </a:lnTo>
              <a:lnTo>
                <a:pt x="720088" y="437400"/>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CAD1AD-2DB5-43A8-B470-F1026E87ECFF}">
      <dsp:nvSpPr>
        <dsp:cNvPr id="0" name=""/>
        <dsp:cNvSpPr/>
      </dsp:nvSpPr>
      <dsp:spPr>
        <a:xfrm>
          <a:off x="4120216" y="896102"/>
          <a:ext cx="1804911" cy="491091"/>
        </a:xfrm>
        <a:custGeom>
          <a:avLst/>
          <a:gdLst/>
          <a:ahLst/>
          <a:cxnLst/>
          <a:rect l="0" t="0" r="0" b="0"/>
          <a:pathLst>
            <a:path>
              <a:moveTo>
                <a:pt x="0" y="0"/>
              </a:moveTo>
              <a:lnTo>
                <a:pt x="0" y="334297"/>
              </a:lnTo>
              <a:lnTo>
                <a:pt x="1804911" y="334297"/>
              </a:lnTo>
              <a:lnTo>
                <a:pt x="1804911" y="49109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B750918-C0F3-478D-B971-E463A936548C}">
      <dsp:nvSpPr>
        <dsp:cNvPr id="0" name=""/>
        <dsp:cNvSpPr/>
      </dsp:nvSpPr>
      <dsp:spPr>
        <a:xfrm>
          <a:off x="2577105" y="2461952"/>
          <a:ext cx="1584178" cy="653426"/>
        </a:xfrm>
        <a:custGeom>
          <a:avLst/>
          <a:gdLst/>
          <a:ahLst/>
          <a:cxnLst/>
          <a:rect l="0" t="0" r="0" b="0"/>
          <a:pathLst>
            <a:path>
              <a:moveTo>
                <a:pt x="0" y="0"/>
              </a:moveTo>
              <a:lnTo>
                <a:pt x="0" y="496632"/>
              </a:lnTo>
              <a:lnTo>
                <a:pt x="1584178" y="496632"/>
              </a:lnTo>
              <a:lnTo>
                <a:pt x="1584178" y="65342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0D0C62F-A81E-414C-BEF6-B47E95E556B5}">
      <dsp:nvSpPr>
        <dsp:cNvPr id="0" name=""/>
        <dsp:cNvSpPr/>
      </dsp:nvSpPr>
      <dsp:spPr>
        <a:xfrm>
          <a:off x="1064943" y="2461952"/>
          <a:ext cx="1512161" cy="509408"/>
        </a:xfrm>
        <a:custGeom>
          <a:avLst/>
          <a:gdLst/>
          <a:ahLst/>
          <a:cxnLst/>
          <a:rect l="0" t="0" r="0" b="0"/>
          <a:pathLst>
            <a:path>
              <a:moveTo>
                <a:pt x="1512161" y="0"/>
              </a:moveTo>
              <a:lnTo>
                <a:pt x="1512161" y="352614"/>
              </a:lnTo>
              <a:lnTo>
                <a:pt x="0" y="352614"/>
              </a:lnTo>
              <a:lnTo>
                <a:pt x="0" y="50940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C7B8031-FBE4-4160-8DB0-5C8E62197C37}">
      <dsp:nvSpPr>
        <dsp:cNvPr id="0" name=""/>
        <dsp:cNvSpPr/>
      </dsp:nvSpPr>
      <dsp:spPr>
        <a:xfrm>
          <a:off x="2577105" y="896102"/>
          <a:ext cx="1543110" cy="491091"/>
        </a:xfrm>
        <a:custGeom>
          <a:avLst/>
          <a:gdLst/>
          <a:ahLst/>
          <a:cxnLst/>
          <a:rect l="0" t="0" r="0" b="0"/>
          <a:pathLst>
            <a:path>
              <a:moveTo>
                <a:pt x="1543110" y="0"/>
              </a:moveTo>
              <a:lnTo>
                <a:pt x="1543110" y="334297"/>
              </a:lnTo>
              <a:lnTo>
                <a:pt x="0" y="334297"/>
              </a:lnTo>
              <a:lnTo>
                <a:pt x="0" y="491091"/>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E498AFA-EDB9-438C-AF1F-805C9FA1D591}">
      <dsp:nvSpPr>
        <dsp:cNvPr id="0" name=""/>
        <dsp:cNvSpPr/>
      </dsp:nvSpPr>
      <dsp:spPr>
        <a:xfrm>
          <a:off x="3273949" y="-178656"/>
          <a:ext cx="1692532" cy="107475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56F515-F448-4690-BFAF-3B69514A98A4}">
      <dsp:nvSpPr>
        <dsp:cNvPr id="0" name=""/>
        <dsp:cNvSpPr/>
      </dsp:nvSpPr>
      <dsp:spPr>
        <a:xfrm>
          <a:off x="3462008" y="0"/>
          <a:ext cx="1692532" cy="10747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  LENT </a:t>
          </a:r>
        </a:p>
        <a:p>
          <a:pPr lvl="0" algn="ctr" defTabSz="889000">
            <a:lnSpc>
              <a:spcPct val="90000"/>
            </a:lnSpc>
            <a:spcBef>
              <a:spcPct val="0"/>
            </a:spcBef>
            <a:spcAft>
              <a:spcPct val="35000"/>
            </a:spcAft>
          </a:pPr>
          <a:r>
            <a:rPr lang="it-IT" sz="2000" kern="1200" dirty="0" smtClean="0"/>
            <a:t>	</a:t>
          </a:r>
          <a:endParaRPr lang="it-IT" sz="2000" kern="1200" dirty="0"/>
        </a:p>
      </dsp:txBody>
      <dsp:txXfrm>
        <a:off x="3462008" y="0"/>
        <a:ext cx="1692532" cy="1074758"/>
      </dsp:txXfrm>
    </dsp:sp>
    <dsp:sp modelId="{C467A1FF-5B62-4DD1-9B92-0B44342B3C8D}">
      <dsp:nvSpPr>
        <dsp:cNvPr id="0" name=""/>
        <dsp:cNvSpPr/>
      </dsp:nvSpPr>
      <dsp:spPr>
        <a:xfrm>
          <a:off x="1730839" y="1387193"/>
          <a:ext cx="1692532" cy="107475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50871A-1A30-476D-881E-0532DE11760B}">
      <dsp:nvSpPr>
        <dsp:cNvPr id="0" name=""/>
        <dsp:cNvSpPr/>
      </dsp:nvSpPr>
      <dsp:spPr>
        <a:xfrm>
          <a:off x="1918898" y="1565850"/>
          <a:ext cx="1692532" cy="10747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PALMS SUNDAY</a:t>
          </a:r>
          <a:endParaRPr lang="it-IT" sz="2000" kern="1200" dirty="0"/>
        </a:p>
      </dsp:txBody>
      <dsp:txXfrm>
        <a:off x="1918898" y="1565850"/>
        <a:ext cx="1692532" cy="1074758"/>
      </dsp:txXfrm>
    </dsp:sp>
    <dsp:sp modelId="{0A0C65A0-4311-4FB2-B2B1-951A19456BB0}">
      <dsp:nvSpPr>
        <dsp:cNvPr id="0" name=""/>
        <dsp:cNvSpPr/>
      </dsp:nvSpPr>
      <dsp:spPr>
        <a:xfrm>
          <a:off x="218677" y="2971361"/>
          <a:ext cx="1692532" cy="107475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79DD56-6C89-4C8A-920D-1E5BB2687B08}">
      <dsp:nvSpPr>
        <dsp:cNvPr id="0" name=""/>
        <dsp:cNvSpPr/>
      </dsp:nvSpPr>
      <dsp:spPr>
        <a:xfrm>
          <a:off x="406736" y="3150017"/>
          <a:ext cx="1692532" cy="10747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HOLY FRIDAY</a:t>
          </a:r>
          <a:endParaRPr lang="it-IT" sz="2000" kern="1200" dirty="0"/>
        </a:p>
      </dsp:txBody>
      <dsp:txXfrm>
        <a:off x="406736" y="3150017"/>
        <a:ext cx="1692532" cy="1074758"/>
      </dsp:txXfrm>
    </dsp:sp>
    <dsp:sp modelId="{35A1167A-0304-42E0-BA97-3D6470CFD8FB}">
      <dsp:nvSpPr>
        <dsp:cNvPr id="0" name=""/>
        <dsp:cNvSpPr/>
      </dsp:nvSpPr>
      <dsp:spPr>
        <a:xfrm>
          <a:off x="3315017" y="3115378"/>
          <a:ext cx="1692532" cy="107475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F7622C-A795-4D9D-9717-D7D4F65BD9EE}">
      <dsp:nvSpPr>
        <dsp:cNvPr id="0" name=""/>
        <dsp:cNvSpPr/>
      </dsp:nvSpPr>
      <dsp:spPr>
        <a:xfrm>
          <a:off x="3503077" y="3294035"/>
          <a:ext cx="1692532" cy="10747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EASTER SUNDAY</a:t>
          </a:r>
          <a:endParaRPr lang="it-IT" sz="2000" kern="1200" dirty="0"/>
        </a:p>
      </dsp:txBody>
      <dsp:txXfrm>
        <a:off x="3503077" y="3294035"/>
        <a:ext cx="1692532" cy="1074758"/>
      </dsp:txXfrm>
    </dsp:sp>
    <dsp:sp modelId="{0D574537-BADB-42A0-970B-5F61F59F43C8}">
      <dsp:nvSpPr>
        <dsp:cNvPr id="0" name=""/>
        <dsp:cNvSpPr/>
      </dsp:nvSpPr>
      <dsp:spPr>
        <a:xfrm>
          <a:off x="5078861" y="1387193"/>
          <a:ext cx="1692532" cy="107475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B641836-2209-4669-9AD3-DC20FEADA314}">
      <dsp:nvSpPr>
        <dsp:cNvPr id="0" name=""/>
        <dsp:cNvSpPr/>
      </dsp:nvSpPr>
      <dsp:spPr>
        <a:xfrm>
          <a:off x="5266920" y="1565850"/>
          <a:ext cx="1692532" cy="10747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SHROVE TUESDAY</a:t>
          </a:r>
          <a:endParaRPr lang="it-IT" sz="2000" kern="1200" dirty="0"/>
        </a:p>
      </dsp:txBody>
      <dsp:txXfrm>
        <a:off x="5266920" y="1565850"/>
        <a:ext cx="1692532" cy="1074758"/>
      </dsp:txXfrm>
    </dsp:sp>
    <dsp:sp modelId="{AD1EC5B8-66CC-4AE3-92DC-FD3EB71CF8A6}">
      <dsp:nvSpPr>
        <dsp:cNvPr id="0" name=""/>
        <dsp:cNvSpPr/>
      </dsp:nvSpPr>
      <dsp:spPr>
        <a:xfrm>
          <a:off x="5619269" y="2899352"/>
          <a:ext cx="2051891" cy="1074758"/>
        </a:xfrm>
        <a:prstGeom prst="roundRect">
          <a:avLst>
            <a:gd name="adj" fmla="val 1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734CDD-1122-45CE-BEDE-732812C5516D}">
      <dsp:nvSpPr>
        <dsp:cNvPr id="0" name=""/>
        <dsp:cNvSpPr/>
      </dsp:nvSpPr>
      <dsp:spPr>
        <a:xfrm>
          <a:off x="5807329" y="3078008"/>
          <a:ext cx="2051891" cy="10747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t>EASTER MONDAY                      ( PASQUETTA)</a:t>
          </a:r>
          <a:endParaRPr lang="it-IT" sz="2000" kern="1200" dirty="0"/>
        </a:p>
      </dsp:txBody>
      <dsp:txXfrm>
        <a:off x="5807329" y="3078008"/>
        <a:ext cx="2051891" cy="10747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AB571F59-DB42-429F-B2B7-0080F82CCFB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571F59-DB42-429F-B2B7-0080F82CCFBD}" type="slidenum">
              <a:rPr lang="it-IT" smtClean="0"/>
              <a:pPr/>
              <a:t>‹N›</a:t>
            </a:fld>
            <a:endParaRPr lang="it-IT"/>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571F59-DB42-429F-B2B7-0080F82CCFBD}" type="slidenum">
              <a:rPr lang="it-IT" smtClean="0"/>
              <a:pPr/>
              <a:t>‹N›</a:t>
            </a:fld>
            <a:endParaRPr lang="it-IT"/>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571F59-DB42-429F-B2B7-0080F82CCFBD}" type="slidenum">
              <a:rPr lang="it-IT" smtClean="0"/>
              <a:pPr/>
              <a:t>‹N›</a:t>
            </a:fld>
            <a:endParaRPr lang="it-IT"/>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B571F59-DB42-429F-B2B7-0080F82CCFB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571F59-DB42-429F-B2B7-0080F82CCFBD}" type="slidenum">
              <a:rPr lang="it-IT" smtClean="0"/>
              <a:pPr/>
              <a:t>‹N›</a:t>
            </a:fld>
            <a:endParaRPr lang="it-IT"/>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B571F59-DB42-429F-B2B7-0080F82CCFBD}" type="slidenum">
              <a:rPr lang="it-IT" smtClean="0"/>
              <a:pPr/>
              <a:t>‹N›</a:t>
            </a:fld>
            <a:endParaRPr lang="it-IT"/>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B571F59-DB42-429F-B2B7-0080F82CCFBD}" type="slidenum">
              <a:rPr lang="it-IT" smtClean="0"/>
              <a:pPr/>
              <a:t>‹N›</a:t>
            </a:fld>
            <a:endParaRPr lang="it-IT"/>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B571F59-DB42-429F-B2B7-0080F82CCFBD}" type="slidenum">
              <a:rPr lang="it-IT" smtClean="0"/>
              <a:pPr/>
              <a:t>‹N›</a:t>
            </a:fld>
            <a:endParaRPr lang="it-IT"/>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B571F59-DB42-429F-B2B7-0080F82CCFBD}" type="slidenum">
              <a:rPr lang="it-IT" smtClean="0"/>
              <a:pPr/>
              <a:t>‹N›</a:t>
            </a:fld>
            <a:endParaRPr lang="it-IT"/>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8A57B63-32F3-4B06-9D51-ECB6AE113C14}" type="datetimeFigureOut">
              <a:rPr lang="it-IT" smtClean="0"/>
              <a:pPr/>
              <a:t>10/05/2012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AB571F59-DB42-429F-B2B7-0080F82CCFBD}"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A57B63-32F3-4B06-9D51-ECB6AE113C14}" type="datetimeFigureOut">
              <a:rPr lang="it-IT" smtClean="0"/>
              <a:pPr/>
              <a:t>10/05/2012</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B571F59-DB42-429F-B2B7-0080F82CCFBD}"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slow">
    <p:wipe dir="r"/>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gif"/><Relationship Id="rId2" Type="http://schemas.openxmlformats.org/officeDocument/2006/relationships/hyperlink" Target="http://www.explore-italian-culture.com/italian-travel-guide.html" TargetMode="Externa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hyperlink" Target="http://www.picturesanimations.com/easter/4/73.gif"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picturesanimations.com/easter/1/150.gif" TargetMode="External"/><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picturesanimations.com/easter/4/76.gif" TargetMode="External"/><Relationship Id="rId2" Type="http://schemas.openxmlformats.org/officeDocument/2006/relationships/image" Target="../media/image32.gif"/><Relationship Id="rId1" Type="http://schemas.openxmlformats.org/officeDocument/2006/relationships/slideLayout" Target="../slideLayouts/slideLayout5.xml"/><Relationship Id="rId4" Type="http://schemas.openxmlformats.org/officeDocument/2006/relationships/image" Target="../media/image33.gif"/></Relationships>
</file>

<file path=ppt/slides/_rels/slide18.xml.rels><?xml version="1.0" encoding="UTF-8" standalone="yes"?>
<Relationships xmlns="http://schemas.openxmlformats.org/package/2006/relationships"><Relationship Id="rId8" Type="http://schemas.openxmlformats.org/officeDocument/2006/relationships/hyperlink" Target="http://www.academiabarilla.com/anteprima_colomba-dsc_7616_1000.aspx"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www.academiabarilla.com/anteprima_ciambella-easter-eggs-itali_1000.aspx" TargetMode="External"/><Relationship Id="rId1" Type="http://schemas.openxmlformats.org/officeDocument/2006/relationships/slideLayout" Target="../slideLayouts/slideLayout4.xml"/><Relationship Id="rId6" Type="http://schemas.openxmlformats.org/officeDocument/2006/relationships/hyperlink" Target="http://www.napoliunplugged.com/wp-content/uploads/2011/04/IMG_1311_edited1_web.jpg" TargetMode="External"/><Relationship Id="rId5" Type="http://schemas.openxmlformats.org/officeDocument/2006/relationships/image" Target="../media/image35.jpeg"/><Relationship Id="rId10" Type="http://schemas.openxmlformats.org/officeDocument/2006/relationships/image" Target="../media/image38.gif"/><Relationship Id="rId4" Type="http://schemas.openxmlformats.org/officeDocument/2006/relationships/hyperlink" Target="http://www.academiabarilla.com/anteprima_pastiera_1000.aspx" TargetMode="External"/><Relationship Id="rId9"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8.xml"/><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1153843">
            <a:off x="2265357" y="1543587"/>
            <a:ext cx="5767040" cy="962513"/>
          </a:xfrm>
        </p:spPr>
        <p:txBody>
          <a:bodyPr>
            <a:normAutofit fontScale="90000"/>
          </a:bodyPr>
          <a:lstStyle/>
          <a:p>
            <a:r>
              <a:rPr lang="it-IT" sz="6700" dirty="0" smtClean="0">
                <a:latin typeface="Bookman Old Style" pitchFamily="18" charset="0"/>
              </a:rPr>
              <a:t>EASTER</a:t>
            </a:r>
            <a:r>
              <a:rPr lang="it-IT" sz="9600" dirty="0" smtClean="0">
                <a:latin typeface="Bookman Old Style" pitchFamily="18" charset="0"/>
              </a:rPr>
              <a:t/>
            </a:r>
            <a:br>
              <a:rPr lang="it-IT" sz="9600" dirty="0" smtClean="0">
                <a:latin typeface="Bookman Old Style" pitchFamily="18" charset="0"/>
              </a:rPr>
            </a:br>
            <a:r>
              <a:rPr lang="it-IT" sz="9600" dirty="0" smtClean="0">
                <a:latin typeface="Bookman Old Style" pitchFamily="18" charset="0"/>
              </a:rPr>
              <a:t>IN  </a:t>
            </a:r>
            <a:r>
              <a:rPr lang="it-IT" sz="8000" dirty="0" smtClean="0">
                <a:latin typeface="Bookman Old Style" pitchFamily="18" charset="0"/>
              </a:rPr>
              <a:t>ITALY</a:t>
            </a:r>
            <a:endParaRPr lang="it-IT" sz="9600" dirty="0">
              <a:latin typeface="Bookman Old Style" pitchFamily="18" charset="0"/>
            </a:endParaRPr>
          </a:p>
        </p:txBody>
      </p:sp>
      <p:pic>
        <p:nvPicPr>
          <p:cNvPr id="5" name="Immagine 4" descr="Old map of Italy">
            <a:hlinkClick r:id="rId2" tooltip="&quot;Read all about us!&quot;"/>
          </p:cNvPr>
          <p:cNvPicPr/>
          <p:nvPr/>
        </p:nvPicPr>
        <p:blipFill>
          <a:blip r:embed="rId3" cstate="print"/>
          <a:srcRect/>
          <a:stretch>
            <a:fillRect/>
          </a:stretch>
        </p:blipFill>
        <p:spPr bwMode="auto">
          <a:xfrm>
            <a:off x="323528" y="2492896"/>
            <a:ext cx="2592288" cy="3658716"/>
          </a:xfrm>
          <a:prstGeom prst="rect">
            <a:avLst/>
          </a:prstGeom>
          <a:noFill/>
          <a:ln w="9525">
            <a:noFill/>
            <a:miter lim="800000"/>
            <a:headEnd/>
            <a:tailEnd/>
          </a:ln>
        </p:spPr>
      </p:pic>
      <p:sp>
        <p:nvSpPr>
          <p:cNvPr id="1027" name="Rectangle 3"/>
          <p:cNvSpPr>
            <a:spLocks noChangeArrowheads="1"/>
          </p:cNvSpPr>
          <p:nvPr/>
        </p:nvSpPr>
        <p:spPr bwMode="auto">
          <a:xfrm>
            <a:off x="3131840" y="3995678"/>
            <a:ext cx="568863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pitchFamily="34" charset="0"/>
                <a:ea typeface="Times New Roman" pitchFamily="18" charset="0"/>
                <a:cs typeface="Arial" pitchFamily="34" charset="0"/>
              </a:rPr>
              <a:t>Solemn religious processions are held in many towns …... Many churches have special statues of the Virgin and Jesus that play a big part in the processions. The statues may be paraded through the city or displayed in the main square. Parade participants are often dressed in traditional ancient costumes. Olive branches are often used instead of or along with palm fronds in the processions and to decorate churches</a:t>
            </a: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a:t>
            </a:r>
            <a:endParaRPr kumimoji="0" lang="en-US" sz="1800" b="1" i="0" u="none" strike="noStrike" cap="none" normalizeH="0" baseline="0" dirty="0" smtClean="0">
              <a:ln>
                <a:noFill/>
              </a:ln>
              <a:effectLst/>
              <a:latin typeface="Arial" pitchFamily="34" charset="0"/>
              <a:cs typeface="Arial" pitchFamily="34" charset="0"/>
            </a:endParaRPr>
          </a:p>
        </p:txBody>
      </p:sp>
      <p:pic>
        <p:nvPicPr>
          <p:cNvPr id="19458" name="Picture 2" descr="73.gif">
            <a:hlinkClick r:id="rId4"/>
          </p:cNvPr>
          <p:cNvPicPr>
            <a:picLocks noChangeAspect="1" noChangeArrowheads="1" noCrop="1"/>
          </p:cNvPicPr>
          <p:nvPr/>
        </p:nvPicPr>
        <p:blipFill>
          <a:blip r:embed="rId5" cstate="print"/>
          <a:srcRect/>
          <a:stretch>
            <a:fillRect/>
          </a:stretch>
        </p:blipFill>
        <p:spPr bwMode="auto">
          <a:xfrm>
            <a:off x="3203848" y="2813704"/>
            <a:ext cx="5184576" cy="1179950"/>
          </a:xfrm>
          <a:prstGeom prst="rect">
            <a:avLst/>
          </a:prstGeom>
          <a:noFill/>
        </p:spPr>
      </p:pic>
      <p:pic>
        <p:nvPicPr>
          <p:cNvPr id="19460" name="Picture 4" descr="http://digilander.libero.it/sissugrafica/pasqua/gif-barrepaques.gif"/>
          <p:cNvPicPr>
            <a:picLocks noChangeAspect="1" noChangeArrowheads="1" noCrop="1"/>
          </p:cNvPicPr>
          <p:nvPr/>
        </p:nvPicPr>
        <p:blipFill>
          <a:blip r:embed="rId6" cstate="print"/>
          <a:srcRect/>
          <a:stretch>
            <a:fillRect/>
          </a:stretch>
        </p:blipFill>
        <p:spPr bwMode="auto">
          <a:xfrm>
            <a:off x="0" y="0"/>
            <a:ext cx="4932040" cy="764704"/>
          </a:xfrm>
          <a:prstGeom prst="rect">
            <a:avLst/>
          </a:prstGeom>
          <a:noFill/>
        </p:spPr>
      </p:pic>
      <p:pic>
        <p:nvPicPr>
          <p:cNvPr id="19462" name="Picture 6" descr="http://www.coolholidaygraphics.com/easter/animations/easter8.gif"/>
          <p:cNvPicPr>
            <a:picLocks noChangeAspect="1" noChangeArrowheads="1" noCrop="1"/>
          </p:cNvPicPr>
          <p:nvPr/>
        </p:nvPicPr>
        <p:blipFill>
          <a:blip r:embed="rId7" cstate="print"/>
          <a:srcRect/>
          <a:stretch>
            <a:fillRect/>
          </a:stretch>
        </p:blipFill>
        <p:spPr bwMode="auto">
          <a:xfrm>
            <a:off x="1907704" y="4365104"/>
            <a:ext cx="1104057" cy="1099359"/>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egnaposto contenuto 7"/>
          <p:cNvGraphicFramePr>
            <a:graphicFrameLocks/>
          </p:cNvGraphicFramePr>
          <p:nvPr/>
        </p:nvGraphicFramePr>
        <p:xfrm>
          <a:off x="857224" y="3929066"/>
          <a:ext cx="357190"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1" name="Rectangle 1"/>
          <p:cNvSpPr>
            <a:spLocks noChangeArrowheads="1"/>
          </p:cNvSpPr>
          <p:nvPr/>
        </p:nvSpPr>
        <p:spPr bwMode="auto">
          <a:xfrm>
            <a:off x="323528" y="938044"/>
            <a:ext cx="820891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Pancakes are a traditional Shrove Tuesday feast food. Older church doctrine decreed that Catholics give up more than meat dishes for Lent - eggs, milk, and even fats were also restricted for the observant. Because Shrove Tuesday is the last day until Easter that people could spoil themselves, pancakes soon became a traditional Shrove Tuesday feast.</a:t>
            </a:r>
            <a:endParaRPr kumimoji="0" lang="en-US" sz="32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4104" name="Picture 8" descr="C:\Users\ausilio\Desktop\Easter\Nuova cartella\Pasqua-calabra2.jpg"/>
          <p:cNvPicPr>
            <a:picLocks noChangeAspect="1" noChangeArrowheads="1"/>
          </p:cNvPicPr>
          <p:nvPr/>
        </p:nvPicPr>
        <p:blipFill>
          <a:blip r:embed="rId7" cstate="print"/>
          <a:srcRect t="10784" r="-303"/>
          <a:stretch>
            <a:fillRect/>
          </a:stretch>
        </p:blipFill>
        <p:spPr bwMode="auto">
          <a:xfrm>
            <a:off x="3707904" y="3501008"/>
            <a:ext cx="4032448" cy="2978696"/>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blinds(horizontal)">
                                      <p:cBhvr>
                                        <p:cTn id="7" dur="500"/>
                                        <p:tgtEl>
                                          <p:spTgt spid="1024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diamond(in)">
                                      <p:cBhvr>
                                        <p:cTn id="12"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usilio\Desktop\DSC_0189.jpg"/>
          <p:cNvPicPr>
            <a:picLocks noChangeAspect="1" noChangeArrowheads="1"/>
          </p:cNvPicPr>
          <p:nvPr/>
        </p:nvPicPr>
        <p:blipFill>
          <a:blip r:embed="rId2" cstate="print"/>
          <a:srcRect/>
          <a:stretch>
            <a:fillRect/>
          </a:stretch>
        </p:blipFill>
        <p:spPr bwMode="auto">
          <a:xfrm>
            <a:off x="323528" y="1556792"/>
            <a:ext cx="4359044" cy="2307729"/>
          </a:xfrm>
          <a:prstGeom prst="rect">
            <a:avLst/>
          </a:prstGeom>
          <a:noFill/>
        </p:spPr>
      </p:pic>
      <p:pic>
        <p:nvPicPr>
          <p:cNvPr id="5" name="Picture 7" descr="C:\Users\ausilio\Desktop\agnello-pasq1.jpg"/>
          <p:cNvPicPr>
            <a:picLocks noChangeAspect="1" noChangeArrowheads="1"/>
          </p:cNvPicPr>
          <p:nvPr/>
        </p:nvPicPr>
        <p:blipFill>
          <a:blip r:embed="rId3" cstate="print"/>
          <a:srcRect/>
          <a:stretch>
            <a:fillRect/>
          </a:stretch>
        </p:blipFill>
        <p:spPr bwMode="auto">
          <a:xfrm>
            <a:off x="5436096" y="1412776"/>
            <a:ext cx="3171825" cy="2819400"/>
          </a:xfrm>
          <a:prstGeom prst="rect">
            <a:avLst/>
          </a:prstGeom>
          <a:noFill/>
        </p:spPr>
      </p:pic>
      <p:pic>
        <p:nvPicPr>
          <p:cNvPr id="6" name="Picture 3" descr="C:\Users\ausilio\Desktop\campana-pasquale.jpg"/>
          <p:cNvPicPr>
            <a:picLocks noChangeAspect="1" noChangeArrowheads="1"/>
          </p:cNvPicPr>
          <p:nvPr/>
        </p:nvPicPr>
        <p:blipFill>
          <a:blip r:embed="rId4" cstate="print"/>
          <a:srcRect/>
          <a:stretch>
            <a:fillRect/>
          </a:stretch>
        </p:blipFill>
        <p:spPr bwMode="auto">
          <a:xfrm>
            <a:off x="395536" y="4221088"/>
            <a:ext cx="2655535" cy="2201788"/>
          </a:xfrm>
          <a:prstGeom prst="rect">
            <a:avLst/>
          </a:prstGeom>
          <a:noFill/>
        </p:spPr>
      </p:pic>
      <p:pic>
        <p:nvPicPr>
          <p:cNvPr id="7" name="Picture 4" descr="C:\Users\ausilio\Desktop\cuddureddaabc.jpg"/>
          <p:cNvPicPr>
            <a:picLocks noChangeAspect="1" noChangeArrowheads="1"/>
          </p:cNvPicPr>
          <p:nvPr/>
        </p:nvPicPr>
        <p:blipFill>
          <a:blip r:embed="rId5" cstate="print"/>
          <a:srcRect/>
          <a:stretch>
            <a:fillRect/>
          </a:stretch>
        </p:blipFill>
        <p:spPr bwMode="auto">
          <a:xfrm>
            <a:off x="3347864" y="4797152"/>
            <a:ext cx="2448272" cy="1608484"/>
          </a:xfrm>
          <a:prstGeom prst="rect">
            <a:avLst/>
          </a:prstGeom>
          <a:noFill/>
        </p:spPr>
      </p:pic>
      <p:pic>
        <p:nvPicPr>
          <p:cNvPr id="8" name="Picture 5" descr="C:\Users\ausilio\Desktop\DSC_0059.jpg"/>
          <p:cNvPicPr>
            <a:picLocks noChangeAspect="1" noChangeArrowheads="1"/>
          </p:cNvPicPr>
          <p:nvPr/>
        </p:nvPicPr>
        <p:blipFill>
          <a:blip r:embed="rId6" cstate="print"/>
          <a:srcRect/>
          <a:stretch>
            <a:fillRect/>
          </a:stretch>
        </p:blipFill>
        <p:spPr bwMode="auto">
          <a:xfrm>
            <a:off x="5940152" y="4653136"/>
            <a:ext cx="2978386" cy="1656184"/>
          </a:xfrm>
          <a:prstGeom prst="rect">
            <a:avLst/>
          </a:prstGeom>
          <a:noFill/>
        </p:spPr>
      </p:pic>
      <p:sp>
        <p:nvSpPr>
          <p:cNvPr id="9" name="CasellaDiTesto 8"/>
          <p:cNvSpPr txBox="1"/>
          <p:nvPr/>
        </p:nvSpPr>
        <p:spPr>
          <a:xfrm>
            <a:off x="323528" y="908720"/>
            <a:ext cx="8352928" cy="461665"/>
          </a:xfrm>
          <a:prstGeom prst="rect">
            <a:avLst/>
          </a:prstGeom>
          <a:noFill/>
        </p:spPr>
        <p:txBody>
          <a:bodyPr wrap="square" rtlCol="0">
            <a:spAutoFit/>
          </a:bodyPr>
          <a:lstStyle/>
          <a:p>
            <a:r>
              <a:rPr lang="it-IT" sz="2400" b="1" dirty="0" smtClean="0">
                <a:solidFill>
                  <a:schemeClr val="tx2"/>
                </a:solidFill>
                <a:latin typeface="Arial" pitchFamily="34" charset="0"/>
                <a:cs typeface="Arial" pitchFamily="34" charset="0"/>
              </a:rPr>
              <a:t>EASTER   BISCUITS       SYMBOLISING  </a:t>
            </a:r>
            <a:r>
              <a:rPr lang="it-IT" sz="2400" b="1" dirty="0" err="1" smtClean="0">
                <a:solidFill>
                  <a:schemeClr val="tx2"/>
                </a:solidFill>
                <a:latin typeface="Arial" pitchFamily="34" charset="0"/>
                <a:cs typeface="Arial" pitchFamily="34" charset="0"/>
              </a:rPr>
              <a:t>FAITH…</a:t>
            </a:r>
            <a:r>
              <a:rPr lang="it-IT" sz="2400" b="1" dirty="0" smtClean="0">
                <a:solidFill>
                  <a:schemeClr val="tx2"/>
                </a:solidFill>
                <a:latin typeface="Arial" pitchFamily="34" charset="0"/>
                <a:cs typeface="Arial" pitchFamily="34" charset="0"/>
              </a:rPr>
              <a:t>.</a:t>
            </a:r>
            <a:endParaRPr lang="it-IT" sz="2400" b="1" dirty="0">
              <a:solidFill>
                <a:schemeClr val="tx2"/>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980728"/>
            <a:ext cx="8424936" cy="2677656"/>
          </a:xfrm>
          <a:prstGeom prst="rect">
            <a:avLst/>
          </a:prstGeom>
        </p:spPr>
        <p:txBody>
          <a:bodyPr wrap="square">
            <a:spAutoFit/>
          </a:bodyPr>
          <a:lstStyle/>
          <a:p>
            <a:r>
              <a:rPr lang="en-US" sz="2400" b="1" dirty="0" smtClean="0">
                <a:solidFill>
                  <a:schemeClr val="tx2"/>
                </a:solidFill>
                <a:latin typeface="Arial" pitchFamily="34" charset="0"/>
                <a:cs typeface="Arial" pitchFamily="34" charset="0"/>
              </a:rPr>
              <a:t>Good Friday and Easter Week Processions</a:t>
            </a:r>
          </a:p>
          <a:p>
            <a:r>
              <a:rPr lang="en-US" sz="2400" dirty="0" smtClean="0">
                <a:solidFill>
                  <a:schemeClr val="tx2"/>
                </a:solidFill>
                <a:latin typeface="Arial" pitchFamily="34" charset="0"/>
                <a:cs typeface="Arial" pitchFamily="34" charset="0"/>
              </a:rPr>
              <a:t>Solemn religious processions are held in many towns on the Friday or Saturday before Easter and sometimes on Easter Sunday. Many churches have special statues of the Virgin and Jesus that play a big part in the processions. The statues may be paraded through the city or displayed in the main square. </a:t>
            </a:r>
            <a:endParaRPr lang="it-IT" sz="2400" dirty="0">
              <a:solidFill>
                <a:schemeClr val="tx2"/>
              </a:solidFill>
              <a:latin typeface="Arial" pitchFamily="34" charset="0"/>
              <a:cs typeface="Arial" pitchFamily="34" charset="0"/>
            </a:endParaRPr>
          </a:p>
        </p:txBody>
      </p:sp>
      <p:pic>
        <p:nvPicPr>
          <p:cNvPr id="3074" name="Picture 2" descr="C:\Users\ausilio\Desktop\Good-Friday-Jesus-on-Cross.jpg"/>
          <p:cNvPicPr>
            <a:picLocks noChangeAspect="1" noChangeArrowheads="1"/>
          </p:cNvPicPr>
          <p:nvPr/>
        </p:nvPicPr>
        <p:blipFill>
          <a:blip r:embed="rId2" cstate="print"/>
          <a:srcRect/>
          <a:stretch>
            <a:fillRect/>
          </a:stretch>
        </p:blipFill>
        <p:spPr bwMode="auto">
          <a:xfrm>
            <a:off x="6012160" y="3212976"/>
            <a:ext cx="2322252" cy="3444280"/>
          </a:xfrm>
          <a:prstGeom prst="rect">
            <a:avLst/>
          </a:prstGeom>
          <a:noFill/>
        </p:spPr>
      </p:pic>
      <p:pic>
        <p:nvPicPr>
          <p:cNvPr id="3075" name="Picture 3" descr="C:\Users\ausilio\Desktop\untitled.png"/>
          <p:cNvPicPr>
            <a:picLocks noChangeAspect="1" noChangeArrowheads="1"/>
          </p:cNvPicPr>
          <p:nvPr/>
        </p:nvPicPr>
        <p:blipFill>
          <a:blip r:embed="rId3" cstate="print"/>
          <a:srcRect/>
          <a:stretch>
            <a:fillRect/>
          </a:stretch>
        </p:blipFill>
        <p:spPr bwMode="auto">
          <a:xfrm>
            <a:off x="755576" y="3717032"/>
            <a:ext cx="4608512" cy="2952328"/>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diamond(in)">
                                      <p:cBhvr>
                                        <p:cTn id="12" dur="20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diamond(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1412776"/>
            <a:ext cx="8496944" cy="2246769"/>
          </a:xfrm>
          <a:prstGeom prst="rect">
            <a:avLst/>
          </a:prstGeom>
        </p:spPr>
        <p:txBody>
          <a:bodyPr wrap="square">
            <a:spAutoFit/>
          </a:bodyPr>
          <a:lstStyle/>
          <a:p>
            <a:r>
              <a:rPr lang="en-US" sz="2000" b="1" dirty="0" smtClean="0">
                <a:solidFill>
                  <a:schemeClr val="tx2"/>
                </a:solidFill>
                <a:latin typeface="Arial" pitchFamily="34" charset="0"/>
                <a:cs typeface="Arial" pitchFamily="34" charset="0"/>
              </a:rPr>
              <a:t>On Good Friday there is a Papal Mass at the Vatican in Saint Peter's Basilica at 5PM. In the evening the ritual of the Stations of the Cross, or </a:t>
            </a:r>
            <a:r>
              <a:rPr lang="en-US" sz="2000" b="1" i="1" dirty="0" smtClean="0">
                <a:solidFill>
                  <a:schemeClr val="tx2"/>
                </a:solidFill>
                <a:latin typeface="Arial" pitchFamily="34" charset="0"/>
                <a:cs typeface="Arial" pitchFamily="34" charset="0"/>
              </a:rPr>
              <a:t>Via </a:t>
            </a:r>
            <a:r>
              <a:rPr lang="en-US" sz="2000" b="1" i="1" dirty="0" err="1" smtClean="0">
                <a:solidFill>
                  <a:schemeClr val="tx2"/>
                </a:solidFill>
                <a:latin typeface="Arial" pitchFamily="34" charset="0"/>
                <a:cs typeface="Arial" pitchFamily="34" charset="0"/>
              </a:rPr>
              <a:t>Crucis</a:t>
            </a:r>
            <a:r>
              <a:rPr lang="en-US" sz="2000" b="1" dirty="0" smtClean="0">
                <a:solidFill>
                  <a:schemeClr val="tx2"/>
                </a:solidFill>
                <a:latin typeface="Arial" pitchFamily="34" charset="0"/>
                <a:cs typeface="Arial" pitchFamily="34" charset="0"/>
              </a:rPr>
              <a:t>, is enacted near Rome's </a:t>
            </a:r>
            <a:r>
              <a:rPr lang="en-US" sz="2000" b="1" dirty="0" err="1" smtClean="0">
                <a:solidFill>
                  <a:schemeClr val="tx2"/>
                </a:solidFill>
                <a:latin typeface="Arial" pitchFamily="34" charset="0"/>
                <a:cs typeface="Arial" pitchFamily="34" charset="0"/>
              </a:rPr>
              <a:t>Colesseum</a:t>
            </a:r>
            <a:r>
              <a:rPr lang="en-US" sz="2000" b="1" dirty="0" smtClean="0">
                <a:solidFill>
                  <a:schemeClr val="tx2"/>
                </a:solidFill>
                <a:latin typeface="Arial" pitchFamily="34" charset="0"/>
                <a:cs typeface="Arial" pitchFamily="34" charset="0"/>
              </a:rPr>
              <a:t>,  usually starting at 9:15PM. The stations of the Via </a:t>
            </a:r>
            <a:r>
              <a:rPr lang="en-US" sz="2000" b="1" dirty="0" err="1" smtClean="0">
                <a:solidFill>
                  <a:schemeClr val="tx2"/>
                </a:solidFill>
                <a:latin typeface="Arial" pitchFamily="34" charset="0"/>
                <a:cs typeface="Arial" pitchFamily="34" charset="0"/>
              </a:rPr>
              <a:t>Crucis</a:t>
            </a:r>
            <a:r>
              <a:rPr lang="en-US" sz="2000" b="1" dirty="0" smtClean="0">
                <a:solidFill>
                  <a:schemeClr val="tx2"/>
                </a:solidFill>
                <a:latin typeface="Arial" pitchFamily="34" charset="0"/>
                <a:cs typeface="Arial" pitchFamily="34" charset="0"/>
              </a:rPr>
              <a:t> were placed at the </a:t>
            </a:r>
            <a:r>
              <a:rPr lang="en-US" sz="2000" b="1" dirty="0" err="1" smtClean="0">
                <a:solidFill>
                  <a:schemeClr val="tx2"/>
                </a:solidFill>
                <a:latin typeface="Arial" pitchFamily="34" charset="0"/>
                <a:cs typeface="Arial" pitchFamily="34" charset="0"/>
              </a:rPr>
              <a:t>Colosseum</a:t>
            </a:r>
            <a:r>
              <a:rPr lang="en-US" sz="2000" b="1" dirty="0" smtClean="0">
                <a:solidFill>
                  <a:schemeClr val="tx2"/>
                </a:solidFill>
                <a:latin typeface="Arial" pitchFamily="34" charset="0"/>
                <a:cs typeface="Arial" pitchFamily="34" charset="0"/>
              </a:rPr>
              <a:t> in 1744 by Pope Benedict XIV. A huge cross with burning torches lights the sky as the stations of the cross are described in several languages. At the end, the Pope gives a blessing. </a:t>
            </a:r>
            <a:endParaRPr lang="it-IT" sz="2000" b="1" dirty="0">
              <a:solidFill>
                <a:schemeClr val="tx2"/>
              </a:solidFill>
              <a:latin typeface="Arial" pitchFamily="34" charset="0"/>
              <a:cs typeface="Arial" pitchFamily="34" charset="0"/>
            </a:endParaRPr>
          </a:p>
        </p:txBody>
      </p:sp>
      <p:pic>
        <p:nvPicPr>
          <p:cNvPr id="2050" name="Picture 2" descr="C:\Users\ausilio\Desktop\untitled.png"/>
          <p:cNvPicPr>
            <a:picLocks noChangeAspect="1" noChangeArrowheads="1"/>
          </p:cNvPicPr>
          <p:nvPr/>
        </p:nvPicPr>
        <p:blipFill>
          <a:blip r:embed="rId2" cstate="print">
            <a:lum bright="10000"/>
          </a:blip>
          <a:srcRect/>
          <a:stretch>
            <a:fillRect/>
          </a:stretch>
        </p:blipFill>
        <p:spPr bwMode="auto">
          <a:xfrm>
            <a:off x="4716016" y="3861048"/>
            <a:ext cx="3816424" cy="2520280"/>
          </a:xfrm>
          <a:prstGeom prst="rect">
            <a:avLst/>
          </a:prstGeom>
          <a:noFill/>
        </p:spPr>
      </p:pic>
      <p:pic>
        <p:nvPicPr>
          <p:cNvPr id="2051" name="Picture 3" descr="C:\Users\ausilio\Desktop\imagesCAPFMKDK.jpg"/>
          <p:cNvPicPr>
            <a:picLocks noChangeAspect="1" noChangeArrowheads="1"/>
          </p:cNvPicPr>
          <p:nvPr/>
        </p:nvPicPr>
        <p:blipFill>
          <a:blip r:embed="rId3" cstate="print">
            <a:lum bright="30000"/>
          </a:blip>
          <a:srcRect/>
          <a:stretch>
            <a:fillRect/>
          </a:stretch>
        </p:blipFill>
        <p:spPr bwMode="auto">
          <a:xfrm>
            <a:off x="1043608" y="3717032"/>
            <a:ext cx="2016224" cy="280831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amond(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63888" y="1772816"/>
            <a:ext cx="3679874" cy="2796342"/>
          </a:xfrm>
        </p:spPr>
        <p:txBody>
          <a:bodyPr>
            <a:noAutofit/>
          </a:bodyPr>
          <a:lstStyle/>
          <a:p>
            <a:r>
              <a:rPr lang="it-IT" sz="3200" dirty="0" smtClean="0">
                <a:solidFill>
                  <a:srgbClr val="FF0000"/>
                </a:solidFill>
                <a:latin typeface="Comic Sans MS" pitchFamily="66" charset="0"/>
              </a:rPr>
              <a:t>EASTER SUNDAY </a:t>
            </a:r>
            <a:br>
              <a:rPr lang="it-IT" sz="3200" dirty="0" smtClean="0">
                <a:solidFill>
                  <a:srgbClr val="FF0000"/>
                </a:solidFill>
                <a:latin typeface="Comic Sans MS" pitchFamily="66" charset="0"/>
              </a:rPr>
            </a:br>
            <a:r>
              <a:rPr lang="it-IT" sz="3200" dirty="0" smtClean="0">
                <a:solidFill>
                  <a:srgbClr val="0070C0"/>
                </a:solidFill>
                <a:latin typeface="Comic Sans MS" pitchFamily="66" charset="0"/>
              </a:rPr>
              <a:t>people go </a:t>
            </a:r>
            <a:r>
              <a:rPr lang="it-IT" sz="3200" dirty="0" err="1" smtClean="0">
                <a:solidFill>
                  <a:srgbClr val="0070C0"/>
                </a:solidFill>
                <a:latin typeface="Comic Sans MS" pitchFamily="66" charset="0"/>
              </a:rPr>
              <a:t>to</a:t>
            </a:r>
            <a:r>
              <a:rPr lang="it-IT" sz="3200" dirty="0" smtClean="0">
                <a:solidFill>
                  <a:srgbClr val="0070C0"/>
                </a:solidFill>
                <a:latin typeface="Comic Sans MS" pitchFamily="66" charset="0"/>
              </a:rPr>
              <a:t> the </a:t>
            </a:r>
            <a:r>
              <a:rPr lang="it-IT" sz="3200" dirty="0" err="1" smtClean="0">
                <a:solidFill>
                  <a:srgbClr val="0070C0"/>
                </a:solidFill>
                <a:latin typeface="Comic Sans MS" pitchFamily="66" charset="0"/>
              </a:rPr>
              <a:t>church</a:t>
            </a:r>
            <a:r>
              <a:rPr lang="it-IT" sz="3200" dirty="0" smtClean="0">
                <a:solidFill>
                  <a:srgbClr val="0070C0"/>
                </a:solidFill>
                <a:latin typeface="Comic Sans MS" pitchFamily="66" charset="0"/>
              </a:rPr>
              <a:t> </a:t>
            </a:r>
            <a:r>
              <a:rPr lang="it-IT" sz="3200" dirty="0" err="1" smtClean="0">
                <a:solidFill>
                  <a:srgbClr val="0070C0"/>
                </a:solidFill>
                <a:latin typeface="Comic Sans MS" pitchFamily="66" charset="0"/>
              </a:rPr>
              <a:t>for</a:t>
            </a:r>
            <a:r>
              <a:rPr lang="it-IT" sz="3200" dirty="0" smtClean="0">
                <a:solidFill>
                  <a:srgbClr val="0070C0"/>
                </a:solidFill>
                <a:latin typeface="Comic Sans MS" pitchFamily="66" charset="0"/>
              </a:rPr>
              <a:t> the </a:t>
            </a:r>
            <a:r>
              <a:rPr lang="it-IT" sz="3200" dirty="0" err="1" smtClean="0">
                <a:solidFill>
                  <a:srgbClr val="0070C0"/>
                </a:solidFill>
                <a:latin typeface="Comic Sans MS" pitchFamily="66" charset="0"/>
              </a:rPr>
              <a:t>celebration</a:t>
            </a:r>
            <a:r>
              <a:rPr lang="it-IT" sz="3200" dirty="0" smtClean="0">
                <a:solidFill>
                  <a:srgbClr val="0070C0"/>
                </a:solidFill>
                <a:latin typeface="Comic Sans MS" pitchFamily="66" charset="0"/>
              </a:rPr>
              <a:t> </a:t>
            </a:r>
            <a:r>
              <a:rPr lang="it-IT" sz="3200" dirty="0" err="1" smtClean="0">
                <a:solidFill>
                  <a:srgbClr val="0070C0"/>
                </a:solidFill>
                <a:latin typeface="Comic Sans MS" pitchFamily="66" charset="0"/>
              </a:rPr>
              <a:t>of</a:t>
            </a:r>
            <a:r>
              <a:rPr lang="it-IT" sz="3200" dirty="0" smtClean="0">
                <a:solidFill>
                  <a:srgbClr val="0070C0"/>
                </a:solidFill>
                <a:latin typeface="Comic Sans MS" pitchFamily="66" charset="0"/>
              </a:rPr>
              <a:t> </a:t>
            </a:r>
            <a:r>
              <a:rPr lang="it-IT" sz="3200" dirty="0" err="1" smtClean="0">
                <a:solidFill>
                  <a:srgbClr val="0070C0"/>
                </a:solidFill>
                <a:latin typeface="Comic Sans MS" pitchFamily="66" charset="0"/>
              </a:rPr>
              <a:t>Easter</a:t>
            </a:r>
            <a:r>
              <a:rPr lang="it-IT" sz="3200" dirty="0" smtClean="0">
                <a:solidFill>
                  <a:srgbClr val="0070C0"/>
                </a:solidFill>
                <a:latin typeface="Comic Sans MS" pitchFamily="66" charset="0"/>
              </a:rPr>
              <a:t> mass service and </a:t>
            </a:r>
            <a:r>
              <a:rPr lang="it-IT" sz="3200" dirty="0" err="1" smtClean="0">
                <a:solidFill>
                  <a:srgbClr val="0070C0"/>
                </a:solidFill>
                <a:latin typeface="Comic Sans MS" pitchFamily="66" charset="0"/>
              </a:rPr>
              <a:t>eat</a:t>
            </a:r>
            <a:r>
              <a:rPr lang="it-IT" sz="3200" dirty="0" smtClean="0">
                <a:solidFill>
                  <a:srgbClr val="0070C0"/>
                </a:solidFill>
                <a:latin typeface="Comic Sans MS" pitchFamily="66" charset="0"/>
              </a:rPr>
              <a:t> </a:t>
            </a:r>
            <a:r>
              <a:rPr lang="it-IT" sz="3200" dirty="0" err="1" smtClean="0">
                <a:solidFill>
                  <a:srgbClr val="0070C0"/>
                </a:solidFill>
                <a:latin typeface="Comic Sans MS" pitchFamily="66" charset="0"/>
              </a:rPr>
              <a:t>chocolate</a:t>
            </a:r>
            <a:r>
              <a:rPr lang="it-IT" sz="3200" dirty="0" smtClean="0">
                <a:solidFill>
                  <a:srgbClr val="0070C0"/>
                </a:solidFill>
                <a:latin typeface="Comic Sans MS" pitchFamily="66" charset="0"/>
              </a:rPr>
              <a:t> </a:t>
            </a:r>
            <a:r>
              <a:rPr lang="it-IT" sz="3200" dirty="0" err="1" smtClean="0">
                <a:solidFill>
                  <a:srgbClr val="0070C0"/>
                </a:solidFill>
                <a:latin typeface="Comic Sans MS" pitchFamily="66" charset="0"/>
              </a:rPr>
              <a:t>eggs</a:t>
            </a:r>
            <a:r>
              <a:rPr lang="it-IT" sz="3200" dirty="0" smtClean="0">
                <a:solidFill>
                  <a:srgbClr val="0070C0"/>
                </a:solidFill>
                <a:latin typeface="Comic Sans MS" pitchFamily="66" charset="0"/>
              </a:rPr>
              <a:t> ..</a:t>
            </a:r>
            <a:endParaRPr lang="it-IT" sz="2800" dirty="0"/>
          </a:p>
        </p:txBody>
      </p:sp>
      <p:pic>
        <p:nvPicPr>
          <p:cNvPr id="5123" name="Picture 3" descr="C:\Users\ausilio\Desktop\Easter\Nuova cartella\easter_065.jpg"/>
          <p:cNvPicPr>
            <a:picLocks noChangeAspect="1" noChangeArrowheads="1"/>
          </p:cNvPicPr>
          <p:nvPr/>
        </p:nvPicPr>
        <p:blipFill>
          <a:blip r:embed="rId2" cstate="print"/>
          <a:srcRect/>
          <a:stretch>
            <a:fillRect/>
          </a:stretch>
        </p:blipFill>
        <p:spPr bwMode="auto">
          <a:xfrm rot="574532">
            <a:off x="449542" y="2423180"/>
            <a:ext cx="2726463" cy="4181623"/>
          </a:xfrm>
          <a:prstGeom prst="rect">
            <a:avLst/>
          </a:prstGeom>
          <a:noFill/>
        </p:spPr>
      </p:pic>
      <p:pic>
        <p:nvPicPr>
          <p:cNvPr id="6146" name="Picture 2" descr="150.gif">
            <a:hlinkClick r:id="rId3"/>
          </p:cNvPr>
          <p:cNvPicPr>
            <a:picLocks noChangeAspect="1" noChangeArrowheads="1" noCrop="1"/>
          </p:cNvPicPr>
          <p:nvPr/>
        </p:nvPicPr>
        <p:blipFill>
          <a:blip r:embed="rId4" cstate="print"/>
          <a:srcRect/>
          <a:stretch>
            <a:fillRect/>
          </a:stretch>
        </p:blipFill>
        <p:spPr bwMode="auto">
          <a:xfrm rot="1099548">
            <a:off x="6709185" y="3708437"/>
            <a:ext cx="1800200" cy="2980538"/>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heckerboard(across)">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1520" y="3212976"/>
            <a:ext cx="7056784" cy="1214446"/>
          </a:xfrm>
        </p:spPr>
        <p:txBody>
          <a:bodyPr>
            <a:noAutofit/>
          </a:bodyPr>
          <a:lstStyle/>
          <a:p>
            <a:r>
              <a:rPr lang="en-US" sz="2000" dirty="0" smtClean="0"/>
              <a:t>Easter Monday, also known as Little Easter (</a:t>
            </a:r>
            <a:r>
              <a:rPr lang="en-US" sz="2000" dirty="0" err="1" smtClean="0"/>
              <a:t>Pasquetta</a:t>
            </a:r>
            <a:r>
              <a:rPr lang="en-US" sz="2000" dirty="0" smtClean="0"/>
              <a:t>) is also an official Italian holiday that is often spent enjoying the fresh Spring weather with family and friends in picnics. </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Traditionally Easter Monday is the time to</a:t>
            </a:r>
          </a:p>
          <a:p>
            <a:r>
              <a:rPr lang="en-US" sz="2000" dirty="0" smtClean="0"/>
              <a:t> move out of the cities and into the fresh air </a:t>
            </a:r>
          </a:p>
          <a:p>
            <a:r>
              <a:rPr lang="en-US" sz="2000" dirty="0" smtClean="0"/>
              <a:t>of the countryside.</a:t>
            </a:r>
            <a:br>
              <a:rPr lang="en-US" sz="2000" dirty="0" smtClean="0"/>
            </a:br>
            <a:endParaRPr lang="it-IT" sz="2000" dirty="0" smtClean="0"/>
          </a:p>
          <a:p>
            <a:r>
              <a:rPr lang="en-US" sz="2000" dirty="0" smtClean="0"/>
              <a:t> </a:t>
            </a:r>
            <a:endParaRPr lang="it-IT" sz="2000" dirty="0" smtClean="0"/>
          </a:p>
          <a:p>
            <a:endParaRPr lang="it-IT" sz="2000" dirty="0" smtClean="0"/>
          </a:p>
          <a:p>
            <a:endParaRPr lang="it-IT" sz="2000" dirty="0"/>
          </a:p>
        </p:txBody>
      </p:sp>
      <p:pic>
        <p:nvPicPr>
          <p:cNvPr id="6146" name="Picture 2" descr="C:\Users\ausilio\Desktop\nn.png"/>
          <p:cNvPicPr>
            <a:picLocks noChangeAspect="1" noChangeArrowheads="1"/>
          </p:cNvPicPr>
          <p:nvPr/>
        </p:nvPicPr>
        <p:blipFill>
          <a:blip r:embed="rId2" cstate="print"/>
          <a:srcRect/>
          <a:stretch>
            <a:fillRect/>
          </a:stretch>
        </p:blipFill>
        <p:spPr bwMode="auto">
          <a:xfrm>
            <a:off x="6012160" y="1988840"/>
            <a:ext cx="2628900" cy="2031107"/>
          </a:xfrm>
          <a:prstGeom prst="rect">
            <a:avLst/>
          </a:prstGeom>
          <a:noFill/>
        </p:spPr>
      </p:pic>
      <p:pic>
        <p:nvPicPr>
          <p:cNvPr id="6147" name="Picture 3" descr="C:\Users\ausilio\Desktop\imagesCAEUVTJW.jpg"/>
          <p:cNvPicPr>
            <a:picLocks noChangeAspect="1" noChangeArrowheads="1"/>
          </p:cNvPicPr>
          <p:nvPr/>
        </p:nvPicPr>
        <p:blipFill>
          <a:blip r:embed="rId3" cstate="print"/>
          <a:srcRect/>
          <a:stretch>
            <a:fillRect/>
          </a:stretch>
        </p:blipFill>
        <p:spPr bwMode="auto">
          <a:xfrm>
            <a:off x="5508104" y="4293096"/>
            <a:ext cx="3312368" cy="2347594"/>
          </a:xfrm>
          <a:prstGeom prst="rect">
            <a:avLst/>
          </a:prstGeom>
          <a:noFill/>
        </p:spPr>
      </p:pic>
      <p:pic>
        <p:nvPicPr>
          <p:cNvPr id="6148" name="Picture 4" descr="C:\Users\ausilio\Desktop\untitled.png"/>
          <p:cNvPicPr>
            <a:picLocks noChangeAspect="1" noChangeArrowheads="1"/>
          </p:cNvPicPr>
          <p:nvPr/>
        </p:nvPicPr>
        <p:blipFill>
          <a:blip r:embed="rId4" cstate="print"/>
          <a:srcRect/>
          <a:stretch>
            <a:fillRect/>
          </a:stretch>
        </p:blipFill>
        <p:spPr bwMode="auto">
          <a:xfrm>
            <a:off x="1763688" y="2060848"/>
            <a:ext cx="2664296" cy="177612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8"/>
                                        </p:tgtEl>
                                        <p:attrNameLst>
                                          <p:attrName>style.visibility</p:attrName>
                                        </p:attrNameLst>
                                      </p:cBhvr>
                                      <p:to>
                                        <p:strVal val="visible"/>
                                      </p:to>
                                    </p:set>
                                    <p:animEffect transition="in" filter="diamond(in)">
                                      <p:cBhvr>
                                        <p:cTn id="32" dur="20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diamond(in)">
                                      <p:cBhvr>
                                        <p:cTn id="37" dur="2000"/>
                                        <p:tgtEl>
                                          <p:spTgt spid="614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6147"/>
                                        </p:tgtEl>
                                        <p:attrNameLst>
                                          <p:attrName>style.visibility</p:attrName>
                                        </p:attrNameLst>
                                      </p:cBhvr>
                                      <p:to>
                                        <p:strVal val="visible"/>
                                      </p:to>
                                    </p:set>
                                    <p:animEffect transition="in" filter="diamond(in)">
                                      <p:cBhvr>
                                        <p:cTn id="4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usilio\Desktop\Buona-pasquetta.gif"/>
          <p:cNvPicPr>
            <a:picLocks noChangeAspect="1" noChangeArrowheads="1" noCrop="1"/>
          </p:cNvPicPr>
          <p:nvPr/>
        </p:nvPicPr>
        <p:blipFill>
          <a:blip r:embed="rId2" cstate="print"/>
          <a:srcRect/>
          <a:stretch>
            <a:fillRect/>
          </a:stretch>
        </p:blipFill>
        <p:spPr bwMode="auto">
          <a:xfrm>
            <a:off x="1547664" y="1223715"/>
            <a:ext cx="5760640" cy="4770927"/>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023528">
            <a:off x="-13383" y="4898976"/>
            <a:ext cx="8229600" cy="1143000"/>
          </a:xfrm>
        </p:spPr>
        <p:txBody>
          <a:bodyPr>
            <a:normAutofit fontScale="90000"/>
          </a:bodyPr>
          <a:lstStyle/>
          <a:p>
            <a:r>
              <a:rPr lang="en-US" sz="3100" dirty="0" smtClean="0">
                <a:latin typeface="Arial" pitchFamily="34" charset="0"/>
                <a:cs typeface="Arial" pitchFamily="34" charset="0"/>
              </a:rPr>
              <a:t>Although there is the old Italian saying …….                                       "Christmas at home and Easter with whomever you wish“                                                                             Easter is an occasion for families to reunite around a well-set table. </a:t>
            </a:r>
            <a:br>
              <a:rPr lang="en-US" sz="3100" dirty="0" smtClean="0">
                <a:latin typeface="Arial" pitchFamily="34" charset="0"/>
                <a:cs typeface="Arial" pitchFamily="34" charset="0"/>
              </a:rPr>
            </a:br>
            <a:r>
              <a:rPr lang="en-US" sz="3100" dirty="0" smtClean="0">
                <a:latin typeface="Arial" pitchFamily="34" charset="0"/>
                <a:cs typeface="Arial" pitchFamily="34" charset="0"/>
              </a:rPr>
              <a:t>Remember that GLOBALISATION has turned a religious celebration into a </a:t>
            </a:r>
            <a:r>
              <a:rPr lang="en-US" sz="3100" dirty="0" err="1" smtClean="0">
                <a:latin typeface="Arial" pitchFamily="34" charset="0"/>
                <a:cs typeface="Arial" pitchFamily="34" charset="0"/>
              </a:rPr>
              <a:t>gourmande</a:t>
            </a:r>
            <a:r>
              <a:rPr lang="en-US" sz="3100" dirty="0" smtClean="0">
                <a:latin typeface="Arial" pitchFamily="34" charset="0"/>
                <a:cs typeface="Arial" pitchFamily="34" charset="0"/>
              </a:rPr>
              <a:t> occasion to spend with friends and for young people to enjoy a school vacation……</a:t>
            </a:r>
            <a:r>
              <a:rPr lang="it-IT" dirty="0" smtClean="0"/>
              <a:t/>
            </a:r>
            <a:br>
              <a:rPr lang="it-IT" dirty="0" smtClean="0"/>
            </a:br>
            <a:endParaRPr lang="it-IT" dirty="0"/>
          </a:p>
        </p:txBody>
      </p:sp>
      <p:pic>
        <p:nvPicPr>
          <p:cNvPr id="7171" name="Picture 3" descr="C:\Users\ausilio\Desktop\Easter\Nuova cartella\easter_011.gif"/>
          <p:cNvPicPr>
            <a:picLocks noChangeAspect="1" noChangeArrowheads="1" noCrop="1"/>
          </p:cNvPicPr>
          <p:nvPr/>
        </p:nvPicPr>
        <p:blipFill>
          <a:blip r:embed="rId2" cstate="print"/>
          <a:srcRect/>
          <a:stretch>
            <a:fillRect/>
          </a:stretch>
        </p:blipFill>
        <p:spPr bwMode="auto">
          <a:xfrm rot="1786390">
            <a:off x="5796136" y="692696"/>
            <a:ext cx="3028950" cy="1743075"/>
          </a:xfrm>
          <a:prstGeom prst="rect">
            <a:avLst/>
          </a:prstGeom>
          <a:noFill/>
        </p:spPr>
      </p:pic>
      <p:pic>
        <p:nvPicPr>
          <p:cNvPr id="4098" name="Picture 2" descr="76.gif">
            <a:hlinkClick r:id="rId3"/>
          </p:cNvPr>
          <p:cNvPicPr>
            <a:picLocks noChangeAspect="1" noChangeArrowheads="1" noCrop="1"/>
          </p:cNvPicPr>
          <p:nvPr/>
        </p:nvPicPr>
        <p:blipFill>
          <a:blip r:embed="rId4" cstate="print"/>
          <a:srcRect/>
          <a:stretch>
            <a:fillRect/>
          </a:stretch>
        </p:blipFill>
        <p:spPr bwMode="auto">
          <a:xfrm>
            <a:off x="539552" y="4869160"/>
            <a:ext cx="3600400" cy="180020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amond(in)">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heckerboard(across)">
                                      <p:cBhvr>
                                        <p:cTn id="1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229600" cy="1143000"/>
          </a:xfrm>
        </p:spPr>
        <p:style>
          <a:lnRef idx="0">
            <a:schemeClr val="accent4"/>
          </a:lnRef>
          <a:fillRef idx="3">
            <a:schemeClr val="accent4"/>
          </a:fillRef>
          <a:effectRef idx="3">
            <a:schemeClr val="accent4"/>
          </a:effectRef>
          <a:fontRef idx="minor">
            <a:schemeClr val="lt1"/>
          </a:fontRef>
        </p:style>
        <p:txBody>
          <a:bodyPr/>
          <a:lstStyle/>
          <a:p>
            <a:r>
              <a:rPr lang="it-IT" dirty="0" smtClean="0">
                <a:effectLst>
                  <a:glow rad="228600">
                    <a:schemeClr val="accent2">
                      <a:satMod val="175000"/>
                      <a:alpha val="40000"/>
                    </a:schemeClr>
                  </a:glow>
                  <a:outerShdw blurRad="50000" dist="30000" dir="5400000" algn="tl" rotWithShape="0">
                    <a:srgbClr val="000000">
                      <a:alpha val="30000"/>
                    </a:srgbClr>
                  </a:outerShdw>
                </a:effectLst>
              </a:rPr>
              <a:t>SPECIAL FOOD AT EASTER </a:t>
            </a:r>
            <a:endParaRPr lang="it-IT" dirty="0">
              <a:effectLst>
                <a:glow rad="228600">
                  <a:schemeClr val="accent2">
                    <a:satMod val="175000"/>
                    <a:alpha val="40000"/>
                  </a:schemeClr>
                </a:glow>
                <a:outerShdw blurRad="50000" dist="30000" dir="5400000" algn="tl" rotWithShape="0">
                  <a:srgbClr val="000000">
                    <a:alpha val="30000"/>
                  </a:srgbClr>
                </a:outerShdw>
              </a:effectLst>
            </a:endParaRPr>
          </a:p>
        </p:txBody>
      </p:sp>
      <p:pic>
        <p:nvPicPr>
          <p:cNvPr id="4" name="Immagine 3" descr="Ring-shaped Easter Cake">
            <a:hlinkClick r:id="rId2" tooltip="&quot;Ring-shaped Easter Cake&quot;"/>
          </p:cNvPr>
          <p:cNvPicPr/>
          <p:nvPr/>
        </p:nvPicPr>
        <p:blipFill>
          <a:blip r:embed="rId3" cstate="print"/>
          <a:srcRect/>
          <a:stretch>
            <a:fillRect/>
          </a:stretch>
        </p:blipFill>
        <p:spPr bwMode="auto">
          <a:xfrm>
            <a:off x="5724128" y="5085184"/>
            <a:ext cx="2704703" cy="1440160"/>
          </a:xfrm>
          <a:prstGeom prst="rect">
            <a:avLst/>
          </a:prstGeom>
          <a:noFill/>
          <a:ln w="9525">
            <a:noFill/>
            <a:miter lim="800000"/>
            <a:headEnd/>
            <a:tailEnd/>
          </a:ln>
        </p:spPr>
      </p:pic>
      <p:pic>
        <p:nvPicPr>
          <p:cNvPr id="5" name="Immagine 4" descr="Pastiera (traditional neapolitan cake)">
            <a:hlinkClick r:id="rId4" tooltip="&quot;Pastiera (traditional neapolitan cake)&quot;"/>
          </p:cNvPr>
          <p:cNvPicPr/>
          <p:nvPr/>
        </p:nvPicPr>
        <p:blipFill>
          <a:blip r:embed="rId5" cstate="print"/>
          <a:srcRect t="28705" r="33767"/>
          <a:stretch>
            <a:fillRect/>
          </a:stretch>
        </p:blipFill>
        <p:spPr bwMode="auto">
          <a:xfrm>
            <a:off x="3707904" y="1844824"/>
            <a:ext cx="2808312" cy="1302444"/>
          </a:xfrm>
          <a:prstGeom prst="rect">
            <a:avLst/>
          </a:prstGeom>
          <a:noFill/>
          <a:ln w="9525">
            <a:noFill/>
            <a:miter lim="800000"/>
            <a:headEnd/>
            <a:tailEnd/>
          </a:ln>
        </p:spPr>
      </p:pic>
      <p:pic>
        <p:nvPicPr>
          <p:cNvPr id="6" name="Immagine 5" descr="Casatiello Napoletano">
            <a:hlinkClick r:id="rId6"/>
          </p:cNvPr>
          <p:cNvPicPr/>
          <p:nvPr/>
        </p:nvPicPr>
        <p:blipFill>
          <a:blip r:embed="rId7" cstate="print"/>
          <a:srcRect/>
          <a:stretch>
            <a:fillRect/>
          </a:stretch>
        </p:blipFill>
        <p:spPr bwMode="auto">
          <a:xfrm>
            <a:off x="4139952" y="3429000"/>
            <a:ext cx="2880320" cy="1440160"/>
          </a:xfrm>
          <a:prstGeom prst="rect">
            <a:avLst/>
          </a:prstGeom>
          <a:noFill/>
          <a:ln w="9525">
            <a:noFill/>
            <a:miter lim="800000"/>
            <a:headEnd/>
            <a:tailEnd/>
          </a:ln>
        </p:spPr>
      </p:pic>
      <p:pic>
        <p:nvPicPr>
          <p:cNvPr id="8" name="Immagine 7" descr="Colomba – Easter Dove cake">
            <a:hlinkClick r:id="rId8" tooltip="&quot;Colomba – Easter Dove cake&quot;"/>
          </p:cNvPr>
          <p:cNvPicPr/>
          <p:nvPr/>
        </p:nvPicPr>
        <p:blipFill>
          <a:blip r:embed="rId9" cstate="print"/>
          <a:srcRect/>
          <a:stretch>
            <a:fillRect/>
          </a:stretch>
        </p:blipFill>
        <p:spPr bwMode="auto">
          <a:xfrm>
            <a:off x="683568" y="4437112"/>
            <a:ext cx="2808312" cy="2066925"/>
          </a:xfrm>
          <a:prstGeom prst="rect">
            <a:avLst/>
          </a:prstGeom>
          <a:noFill/>
          <a:ln w="9525">
            <a:noFill/>
            <a:miter lim="800000"/>
            <a:headEnd/>
            <a:tailEnd/>
          </a:ln>
        </p:spPr>
      </p:pic>
      <p:sp>
        <p:nvSpPr>
          <p:cNvPr id="10" name="CasellaDiTesto 9"/>
          <p:cNvSpPr txBox="1"/>
          <p:nvPr/>
        </p:nvSpPr>
        <p:spPr>
          <a:xfrm>
            <a:off x="7164288" y="2276872"/>
            <a:ext cx="1584176" cy="369332"/>
          </a:xfrm>
          <a:prstGeom prst="rect">
            <a:avLst/>
          </a:prstGeom>
          <a:noFill/>
        </p:spPr>
        <p:txBody>
          <a:bodyPr wrap="square" rtlCol="0">
            <a:spAutoFit/>
          </a:bodyPr>
          <a:lstStyle/>
          <a:p>
            <a:r>
              <a:rPr lang="it-IT" dirty="0" smtClean="0"/>
              <a:t>PASTIERA</a:t>
            </a:r>
            <a:endParaRPr lang="it-IT" dirty="0"/>
          </a:p>
        </p:txBody>
      </p:sp>
      <p:sp>
        <p:nvSpPr>
          <p:cNvPr id="11" name="CasellaDiTesto 10"/>
          <p:cNvSpPr txBox="1"/>
          <p:nvPr/>
        </p:nvSpPr>
        <p:spPr>
          <a:xfrm>
            <a:off x="7559824" y="5085184"/>
            <a:ext cx="1584176" cy="369332"/>
          </a:xfrm>
          <a:prstGeom prst="rect">
            <a:avLst/>
          </a:prstGeom>
          <a:noFill/>
        </p:spPr>
        <p:txBody>
          <a:bodyPr wrap="square" rtlCol="0">
            <a:spAutoFit/>
          </a:bodyPr>
          <a:lstStyle/>
          <a:p>
            <a:r>
              <a:rPr lang="it-IT" dirty="0" smtClean="0"/>
              <a:t>PICCILLATO</a:t>
            </a:r>
            <a:endParaRPr lang="it-IT" dirty="0"/>
          </a:p>
        </p:txBody>
      </p:sp>
      <p:sp>
        <p:nvSpPr>
          <p:cNvPr id="12" name="CasellaDiTesto 11"/>
          <p:cNvSpPr txBox="1"/>
          <p:nvPr/>
        </p:nvSpPr>
        <p:spPr>
          <a:xfrm>
            <a:off x="2555776" y="3284984"/>
            <a:ext cx="1296144" cy="646331"/>
          </a:xfrm>
          <a:prstGeom prst="rect">
            <a:avLst/>
          </a:prstGeom>
          <a:noFill/>
        </p:spPr>
        <p:txBody>
          <a:bodyPr wrap="square" rtlCol="0">
            <a:spAutoFit/>
          </a:bodyPr>
          <a:lstStyle/>
          <a:p>
            <a:r>
              <a:rPr lang="it-IT" dirty="0" smtClean="0"/>
              <a:t>UOVA  </a:t>
            </a:r>
            <a:r>
              <a:rPr lang="it-IT" dirty="0" err="1" smtClean="0"/>
              <a:t>DI</a:t>
            </a:r>
            <a:r>
              <a:rPr lang="it-IT" dirty="0" smtClean="0"/>
              <a:t> PASQUA</a:t>
            </a:r>
            <a:endParaRPr lang="it-IT" dirty="0"/>
          </a:p>
        </p:txBody>
      </p:sp>
      <p:sp>
        <p:nvSpPr>
          <p:cNvPr id="13" name="CasellaDiTesto 12"/>
          <p:cNvSpPr txBox="1"/>
          <p:nvPr/>
        </p:nvSpPr>
        <p:spPr>
          <a:xfrm>
            <a:off x="7092280" y="3933056"/>
            <a:ext cx="1584176" cy="369332"/>
          </a:xfrm>
          <a:prstGeom prst="rect">
            <a:avLst/>
          </a:prstGeom>
          <a:noFill/>
        </p:spPr>
        <p:txBody>
          <a:bodyPr wrap="square" rtlCol="0">
            <a:spAutoFit/>
          </a:bodyPr>
          <a:lstStyle/>
          <a:p>
            <a:r>
              <a:rPr lang="it-IT" dirty="0" smtClean="0"/>
              <a:t>CASATIELLO</a:t>
            </a:r>
            <a:endParaRPr lang="it-IT" dirty="0"/>
          </a:p>
        </p:txBody>
      </p:sp>
      <p:sp>
        <p:nvSpPr>
          <p:cNvPr id="14" name="CasellaDiTesto 13"/>
          <p:cNvSpPr txBox="1"/>
          <p:nvPr/>
        </p:nvSpPr>
        <p:spPr>
          <a:xfrm>
            <a:off x="3707904" y="5733256"/>
            <a:ext cx="1584176" cy="369332"/>
          </a:xfrm>
          <a:prstGeom prst="rect">
            <a:avLst/>
          </a:prstGeom>
          <a:noFill/>
        </p:spPr>
        <p:txBody>
          <a:bodyPr wrap="square" rtlCol="0">
            <a:spAutoFit/>
          </a:bodyPr>
          <a:lstStyle/>
          <a:p>
            <a:r>
              <a:rPr lang="it-IT" dirty="0" smtClean="0"/>
              <a:t>COLOMBA</a:t>
            </a:r>
            <a:endParaRPr lang="it-IT" dirty="0"/>
          </a:p>
        </p:txBody>
      </p:sp>
      <p:pic>
        <p:nvPicPr>
          <p:cNvPr id="3" name="Picture 2" descr="http://sognografica.altervista.org/wp-content/uploads/2010/03/02_uovo_di_pasqua.gif"/>
          <p:cNvPicPr>
            <a:picLocks noChangeAspect="1" noChangeArrowheads="1" noCrop="1"/>
          </p:cNvPicPr>
          <p:nvPr/>
        </p:nvPicPr>
        <p:blipFill>
          <a:blip r:embed="rId10" cstate="print"/>
          <a:srcRect/>
          <a:stretch>
            <a:fillRect/>
          </a:stretch>
        </p:blipFill>
        <p:spPr bwMode="auto">
          <a:xfrm>
            <a:off x="467544" y="1700808"/>
            <a:ext cx="2016224" cy="252028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amond(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a:lstStyle/>
          <a:p>
            <a:r>
              <a:rPr lang="en-US" dirty="0" smtClean="0"/>
              <a:t>The Easter dinner is usually a sumptuous feast arranged with special delicacies. </a:t>
            </a:r>
            <a:endParaRPr lang="it-IT" dirty="0" smtClean="0"/>
          </a:p>
          <a:p>
            <a:r>
              <a:rPr lang="en-US" dirty="0" smtClean="0"/>
              <a:t>The most important dish is </a:t>
            </a:r>
            <a:r>
              <a:rPr lang="en-US" dirty="0" err="1" smtClean="0"/>
              <a:t>Agnellino</a:t>
            </a:r>
            <a:r>
              <a:rPr lang="en-US" dirty="0" smtClean="0"/>
              <a:t>, roasted baby lamb.</a:t>
            </a:r>
            <a:endParaRPr lang="it-IT" dirty="0" smtClean="0"/>
          </a:p>
          <a:p>
            <a:r>
              <a:rPr lang="en-US" dirty="0" smtClean="0"/>
              <a:t> Eggs feature prominently in the day's dishes</a:t>
            </a:r>
            <a:endParaRPr lang="it-IT" dirty="0" smtClean="0"/>
          </a:p>
          <a:p>
            <a:r>
              <a:rPr lang="en-US" dirty="0" err="1" smtClean="0"/>
              <a:t>Colomba</a:t>
            </a:r>
            <a:r>
              <a:rPr lang="en-US" dirty="0" smtClean="0"/>
              <a:t> (dove shaped) breads is also given as gifts.</a:t>
            </a:r>
            <a:endParaRPr lang="it-IT" dirty="0" smtClean="0"/>
          </a:p>
          <a:p>
            <a:r>
              <a:rPr lang="en-US" dirty="0" smtClean="0"/>
              <a:t> Hollow chocolate eggs that usually contain something surprising inside are also presented to near and dear ones</a:t>
            </a:r>
            <a:endParaRPr lang="it-IT" dirty="0" smtClean="0"/>
          </a:p>
          <a:p>
            <a:endParaRPr lang="it-IT" dirty="0"/>
          </a:p>
        </p:txBody>
      </p:sp>
      <p:sp>
        <p:nvSpPr>
          <p:cNvPr id="5" name="Titolo 4"/>
          <p:cNvSpPr>
            <a:spLocks noGrp="1"/>
          </p:cNvSpPr>
          <p:nvPr>
            <p:ph type="title"/>
          </p:nvPr>
        </p:nvSpPr>
        <p:spPr/>
        <p:txBody>
          <a:bodyPr/>
          <a:lstStyle/>
          <a:p>
            <a:r>
              <a:rPr lang="it-IT" dirty="0" smtClean="0"/>
              <a:t>EASTER  FOOD</a:t>
            </a:r>
            <a:endParaRPr lang="it-IT"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556792"/>
            <a:ext cx="8136904" cy="2776399"/>
          </a:xfrm>
        </p:spPr>
        <p:txBody>
          <a:bodyPr>
            <a:noAutofit/>
          </a:bodyPr>
          <a:lstStyle/>
          <a:p>
            <a:pPr algn="l"/>
            <a:r>
              <a:rPr lang="it-IT" sz="2000" dirty="0" smtClean="0">
                <a:solidFill>
                  <a:schemeClr val="tx1"/>
                </a:solidFill>
                <a:effectLst/>
                <a:latin typeface="Arial Black" pitchFamily="34" charset="0"/>
              </a:rPr>
              <a:t/>
            </a:r>
            <a:br>
              <a:rPr lang="it-IT" sz="2000" dirty="0" smtClean="0">
                <a:solidFill>
                  <a:schemeClr val="tx1"/>
                </a:solidFill>
                <a:effectLst/>
                <a:latin typeface="Arial Black" pitchFamily="34" charset="0"/>
              </a:rPr>
            </a:br>
            <a:r>
              <a:rPr lang="it-IT" sz="2000" dirty="0" smtClean="0">
                <a:solidFill>
                  <a:schemeClr val="tx1"/>
                </a:solidFill>
                <a:effectLst/>
                <a:latin typeface="Arial" pitchFamily="34" charset="0"/>
                <a:cs typeface="Arial" pitchFamily="34" charset="0"/>
              </a:rPr>
              <a:t/>
            </a:r>
            <a:br>
              <a:rPr lang="it-IT" sz="2000" dirty="0" smtClean="0">
                <a:solidFill>
                  <a:schemeClr val="tx1"/>
                </a:solidFill>
                <a:effectLst/>
                <a:latin typeface="Arial" pitchFamily="34" charset="0"/>
                <a:cs typeface="Arial" pitchFamily="34" charset="0"/>
              </a:rPr>
            </a:br>
            <a:r>
              <a:rPr lang="en-US" sz="2800" u="sng" dirty="0" smtClean="0">
                <a:solidFill>
                  <a:schemeClr val="tx1"/>
                </a:solidFill>
                <a:effectLst/>
                <a:latin typeface="Arial" pitchFamily="34" charset="0"/>
                <a:cs typeface="Arial" pitchFamily="34" charset="0"/>
              </a:rPr>
              <a:t>The Easter celebration </a:t>
            </a:r>
            <a:r>
              <a:rPr lang="en-US" sz="2000" dirty="0" smtClean="0">
                <a:solidFill>
                  <a:schemeClr val="tx1"/>
                </a:solidFill>
                <a:effectLst/>
                <a:latin typeface="Arial" pitchFamily="34" charset="0"/>
                <a:cs typeface="Arial" pitchFamily="34" charset="0"/>
              </a:rPr>
              <a:t/>
            </a:r>
            <a:br>
              <a:rPr lang="en-US" sz="2000" dirty="0" smtClean="0">
                <a:solidFill>
                  <a:schemeClr val="tx1"/>
                </a:solidFill>
                <a:effectLst/>
                <a:latin typeface="Arial" pitchFamily="34" charset="0"/>
                <a:cs typeface="Arial" pitchFamily="34" charset="0"/>
              </a:rPr>
            </a:br>
            <a:r>
              <a:rPr lang="en-US" sz="2400" dirty="0" smtClean="0">
                <a:solidFill>
                  <a:schemeClr val="tx1"/>
                </a:solidFill>
                <a:effectLst/>
                <a:latin typeface="Arial" pitchFamily="34" charset="0"/>
                <a:cs typeface="Arial" pitchFamily="34" charset="0"/>
              </a:rPr>
              <a:t>The </a:t>
            </a:r>
            <a:r>
              <a:rPr lang="en-US" sz="2400" dirty="0" err="1" smtClean="0">
                <a:solidFill>
                  <a:schemeClr val="tx1"/>
                </a:solidFill>
                <a:effectLst/>
                <a:latin typeface="Arial" pitchFamily="34" charset="0"/>
                <a:cs typeface="Arial" pitchFamily="34" charset="0"/>
              </a:rPr>
              <a:t>Nicean</a:t>
            </a:r>
            <a:r>
              <a:rPr lang="en-US" sz="2400" dirty="0" smtClean="0">
                <a:solidFill>
                  <a:schemeClr val="tx1"/>
                </a:solidFill>
                <a:effectLst/>
                <a:latin typeface="Arial" pitchFamily="34" charset="0"/>
                <a:cs typeface="Arial" pitchFamily="34" charset="0"/>
              </a:rPr>
              <a:t> Council decided in A.D. 325 that Easter would be celebrated on the first Sunday after the first full moon after the Spring Equinox. Unless the first full moon also rose on a Sunday, in which Easter would be celebrated the Sunday after that. For over 1500 years we have continued to mark the celebration of Easter based on these calculations.</a:t>
            </a:r>
            <a:r>
              <a:rPr lang="it-IT" sz="2000" dirty="0" smtClean="0">
                <a:solidFill>
                  <a:schemeClr val="tx1"/>
                </a:solidFill>
                <a:effectLst/>
                <a:latin typeface="Arial" pitchFamily="34" charset="0"/>
                <a:cs typeface="Arial" pitchFamily="34" charset="0"/>
              </a:rPr>
              <a:t/>
            </a:r>
            <a:br>
              <a:rPr lang="it-IT" sz="2000" dirty="0" smtClean="0">
                <a:solidFill>
                  <a:schemeClr val="tx1"/>
                </a:solidFill>
                <a:effectLst/>
                <a:latin typeface="Arial" pitchFamily="34" charset="0"/>
                <a:cs typeface="Arial" pitchFamily="34" charset="0"/>
              </a:rPr>
            </a:br>
            <a:endParaRPr lang="it-IT" sz="2000" dirty="0">
              <a:solidFill>
                <a:schemeClr val="tx1"/>
              </a:solidFill>
              <a:effectLst/>
              <a:latin typeface="Arial" pitchFamily="34" charset="0"/>
              <a:cs typeface="Arial" pitchFamily="34" charset="0"/>
            </a:endParaRPr>
          </a:p>
        </p:txBody>
      </p:sp>
      <p:sp>
        <p:nvSpPr>
          <p:cNvPr id="4098" name="AutoShape 2" descr="data:image/jpeg;base64,/9j/4AAQSkZJRgABAQAAAQABAAD/2wCEAAkGBhQSEBUUEhQWFRUVFhQYFRcUGBgVFRQYGBUWFRUXFhQXHCYeGBkjGRUYIC8iJycpLC0sGB4xNTwqNSYsLCkBCQoKDgwOGg8PGiwkHyQsLyksLCkvLDYpLCwtLCksLCwsKiosLCwsLCwsLCwvLCwvLSwqLyksLCwsLiwuKSwsLP/AABEIAOsA1gMBIgACEQEDEQH/xAAcAAABBQEBAQAAAAAAAAAAAAAAAQMEBQYCBwj/xABIEAACAgEDAgQEAwUFBAcIAwABAgMRAAQSIQUxEyJBUQYyYXEUQoEjUmKRoQdDcrHwM1OCkiRzorLB0fEVFlRjg5Oj4QglNP/EABsBAAEFAQEAAAAAAAAAAAAAAAABAgMEBQYH/8QAMxEAAQQABAIIBQQDAQAAAAAAAQACAxEEEiExBUETIlFhcYGRwRQyobHRBkLh8CMz8RX/2gAMAwEAAhEDEQA/APVcTCsMnVRGLWJ/LDBCKwwxcEJMXCsKwQjExcKwQkzCdW1+seaUJqmhjEjqixRR7qU7QTLICxsgn25zd55z1ICDUSjxjKHlYpHEokMKse0gCWoD7gfMf0ynjDII7jNK3hAwvp4tdRpL+fU6mS+++UqPrxHtAGRpuhwt/tE3jj/aPJIOPo7Ed8si1H/RyLr5aiavb/POf6aVzqLit+OCMkANCZb4X0wNfh9MTV0FjJr7d8T/ANgaUD//ACwE+xijr+dcf1zP6FtM0crTPU24shCt4hqgAj+v2vL3o0zLFu1BqzYrkqtcWff1yxIHN+UnfmVO7DN1AA3rZdH4d0rDnS6cfaNf86yrl+EoF1Ib8LG0W0cxmiH4NspZdqjsCtm+98VfaXXRum/dtUhiC3qB65I0a+KAU7EXZIArveMZNMw9t6bn8qtJhgRqK9FEh6VFHQRNoBBASSUKCDuBCh6BBo9sltq5qpdROgv8sm7+sgbFkjr1B9ipBB/UZyBxdGsjM07TuUGCM7tHonR1bVDtqCeOA8ULelCyqqfrksfE+oH5YW/SSP8AqGb/ACyuvDdjxjpx+5RnBwn9qvNL8WE34sDL25jcSA+/DBCP5ZJb4w0oba0uwir3q6jkkDzba7j3zNbsA9fT7ZYZxSQfMAVXdw6M/KSFu4JldQyMrA8gqwYEe4I753nn3hj0AF+ooHtXcc9sl6fqjw9pW296djKoAHJtySoHetwy5HxNjvmaR9VVfw97diFtsTMl8F/Fmo1kzxyRR0sYk3ozLW5tqK6tYDMAx4P5ThmkHBwsKgWFporW4YYXjkxGGGF4IRi3if69MX9cEIrErFxMEJc4MoBCkiyCQLFkDuQPUc5xq9SscbyPwqKzsfZVUsf6DKL4aDb3klozzgyPVkRxqRHDCt9gvmuuCwJ9caXAODee/pX5TgNLV/NJtUngUCeSAOBfJPpmG3MQAb7Dg/bn75ZdV+Lz45hhTciLOZ5jt2gxbQ8UYfyu+50Uk+UFvWiMzHS9CYjtUbYwKFyl2sfMQq3HRI7rXr6UTl8RAewEO2/v0WjgDlcRW6tNuQOso5iqJd7X23Bf88m76ocm7544/wAXqP5HFd69ffMRttIK3GOINhZmK00oifSTtJutaCFNxN3vBNd8Ops8OnRJ2AL7rbuqXXlv1rLJ/iWywSDeI1DSEPtPP7q1zWSYtVHOp4DLwaYA9+3By49zm6kDvr+VYDpGEk8iqLrGq0/4SNIdQkjUq7V7+lnHtfEZpl0xvw1K7wDRZQorkc1lpN0GGQhjCpK1RUbdtcj5aGHUelJMQxLI6/K8bbWH6+oxvTNsUCBqmiXSnDt+qqer9K/BFTEDGHpdlmib4KgnJXUerzxzLFBtJdgCr/Lwtm6xzTfD6iUSySyzuPlMzbgv2FVecx9If8WJmcFRupaoixQ5uji9M0Gwboc+aGyDLR7FzD8RaiTULDMsYIZgfDFLtAJ4vv275aa3qkWmCtK6gn5UPJcetAf55S6Xp041LyMErY4Sm/MTxYrjjIsWrqST8TpZmkkBQFQGUCuAH/KPc48ZXvzGjonPybjl9VoOm9RE6swFUxFD27jJW3M18H61WMqqCKKnae4HIzS7spzDK8hRSgB5y7I25H6lCGhkBAI2OaPYkKSOMfLf64yk6lDPHEw8Yyo21NrLGsnnYJfiqhB7/udsIm5nDWlXkdTTotN/ZlpiI55DYMjxCuOAkQr/ALTv6+2GXHwboBHpEPYyU5FhgLFCmAFigD29cM6qIEMAK5qU28kK9wvC8LyVRJLwxbwwQi8MLzmSQKCzEAAWSSAAPck4ISuLHcj6irH1Fiv5jM91XSKrG+pTwSEWoMkFD6+AY+V+nH3znrraicbEmOihJ2iTbu1OoNfLFH/dj6nzH2A7sdA6NLA5IkHhFa2NFEkzH0ZpIqr/AAncfcj0yeJcRbgmZtCewmifQH2HerEMJeVi/i3401SQtpneLVRzbK1MCPEyIJFLiaOtoLKCOKFE5odX07VDqsvhn/o+rgAaUMd0ARgZBH7O+/yn033+XNjuPuf5nEzj8R+oJZHiRjcpAc3e967hqKWg3DNAorM/EHws8ggj05SOFEaKVDYDQs8LlQQDx+xo+pBPuTkXWw6VZBE008s9cxaVipWu7MkdeGvI5duOM2GVM3wjo3JLaWEliSSI1DEnudwo3lHD8RcGhkrnZRdZavU2bJU2WvlWVlgmDDwWCrza6hvHbvwAyBSvA9Wfv+pkahyI2Jrt6E1yK9RxzjvxKkGiTcBq0AAO6NG1EC+lMHby/wDMv3ytOsWVNsqMI3VSsoNRuDzyyM2w37mvrnQwSCdge0Gu/f7m/UqxDKwOo2qvo+uEfjMsEstsAPDC1YHYkmx3yy6FoGTfJLStJ+UfLGo5C/U++TendMSBNkd7bJ5O42a9T9s56roTLHtR9jeh7jtVEe2WTMHGqofVXjJmcb2Kquo/FBoiGNxGx2mUn5yOfKvt9ctYOooIkkkbarBbP1I//Rynm0eu8Axj8OVWtu0Uze9s3y++S9KTHogJ4XYgMGRNrGrsEC+R27ZLJkdlArdOzMLQO/6KVp+teO9RRbY04Mjty5+i4/qepQxEK7OZH+VI08Rq9yB2GVHQNFNTNJ+yUqwjj7sAexc/TGPh6ceNKsjATEV5iAfL7X6dsTK1znULrkEFjXXlKvIOpRSECNt3l3Gxt281zf3ySrW5VSCRXymxz2zM9NkCfiHJHzIl/bk5O6Z06RdJJLxbOXJv0HbEMLSTQ5/9T3QtHrStytE+44Pa/teKVPeuPfKnoE6x6USSNQO92PcnzH+Z4yFqviiQsoETQxkh1DGywurP7t12xgguz6d6jEVuyhX0in0Yqf8AhYd+9MDk7SdaSCKNJoRKFIG+lZ7skMVYVYrvd9sh6ibbRCM9mjt22B7kEix9r7Z3oOlfiZwGlRRHsYw7w0jcneSqmx5CFBvizk2CMubqVXl/1ZeK6LL1/dbuEjatChQoUBQIuqHAwxy8TOkXPpbwxawwSJMMXEwQjIPU+qCKlC75Xvw4wQC23uzE/Ii2LY9uALJAxzqfUVgiaR9xqgFXl5GPCog9WY8AZXdO0jC5JaM8gXxCL2qBe2NL7Itn7mz65j8W4m3AxWNXHYe57lYgh6Q9y70ejKkvI2+Vr3N2VQTeyNfyoP5nubOSsMblj3DbzTcNRogetHvz249880llfPIXyGydytcANFBJFqUYEqykBipIIIDA0Vv3vivfjHc8y/s/6mdZrNoG3T6GECOOqXxnIDOw5F34m32FfXPTbybG4X4WToydd/Xb6JGOzC0YZH1HUY43RHdVaUkRhjRcgWQPryP553ptQHB4IKsysD6FTR/TsR9CMq5HAZq0T7TuVeq+H42bcn7Njd7OEYn1aPtf1FH3vHOq/EOn0238RMkW69oc0TXcge31yTo9dHMgeJ1kQ9mRgw+1j1+mTRmaEdI2wDz5H2KSxazk+gaPhqBr07H/AAn1+3ceuRwMtvinock8RbTyeFqFXyHjY9GwkgPFXdN3BJ9CRlB0nUu8KtKAJBayKOCjrwysp+Ug+nP9c6bCzDERZwesNx7+Cnjks5SpNYoXDfhuydTpKyH1LpwljYUoYjhmANfW6vJobDdigkHRKDRtU3SuhFYHjm2vvYk7bA7Cu4sHjGJfgiErStKnuQ5a/oQ3FZoN2G7H9M+7BQXE6lUus6A5jjWKUAxqBTi1ejfIHY5C6tpNdIihlhaiRtjpeBVHc3c9/wCWagHOJWb8pUd/mBP+TDJGTvGmnmndK4Ub2XMNlFvg0LHHBrkcZz0TT+L1NCpH7JQWvuNhYso/+8gzqPVeH4jSo8qnb4aw8SLQIY+bhiSQf+H75afCmq0h1LrCmpExD72nTaBe1yBR2i/KeB6ZewMAzh+YeHNZeMmOUtyn2WuwzsPXphm8sNc4cZ1vxCcEI4w4xLyN1PqCwQSTN8sSM5+u0WB+pofrghVE7+PrSCLj0m2iR31EiWSP+riYD7yn2ybqdSsaM8jBUUWzHgAf6/XIvQtC0OnjSQ7pK3St+9I5LSHn+IkfYDHpdPvkUn5Y/Mo9C5sbiPXaO31a/QZ5VxHF/GYp0hPVGg8B+fdbUTMjAAsd1brfV5mrRaQQxWAJNRsEjD94xs3kWuaonNtp1YIu8gsFXcQKBYAbiB6AmzjoGIRlSadsjQ1rGtA7Nz4k7qRra5rLJpYOnaiaUDampWDhF/vBJ4ZoX3Pihj+uM6jViPUR6wgt4kOtUDdY2RbJIVUdhuEbH05kzR9S6eJQoNcFrv1V43jYfemsfbIWq+HQyaRA1DSsjcgEuEj8Pafoykk/UDLbMRG6nSHrEU7wykD7BMLSNlmOlGbXwayHWqFngWSPeKpHZzMpSv3DHGPfy98vPgHqB1Gk/ENdzMpN99yQxQuf1eNjlxqulq8UsdlRNu3laB8wCtRriwK/U45oNCsMSRoAFQAAAAfc0OOSSf1xMRi45I3BoqyKA2AoZq8TSGsIOqZ6j0LT6gqZ4Y5SthTIobbfJq8jQ/DccDb9IqwN+dEG2GUe0iDgHnhxRH1HGNdd+NdLpGCyyXIf7uMeJJ+qL8v61nHT/jrSSuse9opG+VZ42hLf4S42k/S8jZFjOjzBrsnnlr7UlJZfer5WsXRH0PcfQ5ndd0K9apWRok1CsH2JG1zxqCpO8Gt0QYcesYvNHld8Qhhp2eO98NTIB6mI7yv/ABKGX/ix3DMQIMU1x+Umj4H8b+SJAS01uhfhSloSkn1Z4x/kjAXnnHxT8XS6bWzaaKFJvBClnHiChtVm3AE1W6rvPZI5Ayhl5VgCp9wQCD/I55xqVR2mkVVJn1ZVj8wdPxCQryOCNg4rPR54IWAHKNSB6qlBNK8kFx0FrQan4VlobJI9wHmDAhSfXtZr2N4z/wC72pA5WJu/yyH9PnQc/rmvbvif69MkOBgP7fuoxjZhzWNfo0wP+zYjnkbSP6G/6Yg0JWjIfDu6Lggce5IofrmzxQci/wDMi5EqX/0ZewLFOhYGpV20o3B12mvbdzyOb+XnjtQabSsPTNq2lQ8lFNWRaqeSKPp7HOZtCj/NGrV2tVNfa+2EvD2yfuSx48s5LDMv+v8AQx34I0THWTTVaftULd9r741Cj2O2M8enHvmpb4d05v8AZAFu7KWVh9mBtf0rJeh0SQxiOMbVW6F2bJLElm5Ykkkk97xMNgTC/MTaMRjRKzKAnsMLwzTWalwwrDBCTKL4xj3xQxf77VadT9URjO//AGYcvcz3X5r1+hjritXLfqGSJYx+lTN/TKeOk6PDSPHJp+yliFvAVoTkDrfWF00XiMC5LKkcafPLI5pI1+pP8gCcn5W6bSeP1aEHlNLBJN/9WVvBjv7IspGeZcNwoxWJbE7bc+AWxI7K207ov7PzOu/qUrSsf7iJ3i08N/lAjIaUjtuY812yJ1j4HfQr4/S9/k5l0jO8kc6Dv4e8kxy1ZBBonjPQQMCM9J+Fh6Posoy9lLPzG7tYvpPVI9TCk0RtHAI9wfVW9mB4IyXmf0Gm/CdT1WlAPhzD8ZD7LvbZOgA4AD0QPrmgzzTiGF+FxDouXLwOy0Y3Zm2jKj4h10gEcGnr8RqX8OMnnwlq5JyPVUXn7kZb5W/D8Jk61M5vbp9JFGvtundpHI+tRr+mT8HwrcTimtfsNT5fymzOyt0Vz8IfAun6fHUS7pWoyzvzLK3clmN0LJ4HH375Z9a6HDqoWh1EayRsOQ3P6g91P1HOT8Lz01Zy866HpJNJNJoZXMixqsmmkb5ngJ2lHPq8bcE+zLl59+3r/wCOHxhp61Gil9RLNEa9Vl08jc/TdCp/lhnnHHcO2DFnJs4ZvuD9rWhA626qgeeSPo8q3TwLJCx7eSOTZuHt/wBHIa//ABzJ9dkeNSIF/wBmI2UqCdsiSw+AgF8cVxXIN5sOpTBYeoRt+aNXFixU0fgUK7+eI8fUZWdF6aZNeg5McQMzfLRcbYoBVWabe/ci0XtnZxSfEtgfepbfnpfuq8Z6Jknj+VvG7nEwrC821mIwwxcEJMW8LwwQkvC8X/XfDBCS8MXEwQut+F/XEvDBKjdmZ6ypPVdH9NPrSfpZ06g/zNZpcy+tP/8AcxD20Ep/nqUH/hmZxc1gpfBTYf8A2BXeJ8OQEa/Ut6Np9KB/wyam/wDvYuc6E7dbE3o8ckRPsQVlj/7sg/lnB8CkDMa2+dj6LUnFsV3rOrhNRDAKLyiRu4BCRgbiB6+ZlFfUn0yl6R8bB+panp821ZovPGVPlliYBhweRIoYWOx7jjjPHv7eurSp1iMxuyNFBHsZCVZSzOSQw5zIfBPV5T1jSTFmeRtRFuYksz7mCNZPJtWIz0hZ6+h/ipAOp6JgOWg1iMf4R4MgB/Uf1yVnHXpN3UIl/wB3ppmPt+0liRf1qNs7zzz9QuBxlDkB+fdX8P8AIjOPhfy6/Vg93j0sg/whZIzz77k/qM7xvTFY9XFKe7AwE1fzsHjv2G9av3ce+RcCmEWMbf7rb6/yEs4tigf2u/G34DSoisyS6ltiunzRRgr40i/xBWofVgfTIPxf/aRpdJLopYdQJtzeHJHHJ4itp2AuRwCakVghBPJtx65kf/5J7vF0Z527Jq9t25L/AFqs8YXntnpCz19f/FTc6YAKb1APPcBYJ2JX2PAF+xPvkbONdzLAh+aCAM30aUCNefeo5M7zz39RSB+Mocmgfc+6v4cdVZT45maMwMoP7aWKCQi+F8ZJls+nMbDt+bJPwRzqdW37q6WMf8ssh/XzD+mTfifpZn0rqo/aLUkX/Wxnen8yNv2Y5E/s7YFNU3HOoT0rtpdPfHpyTx9c2v07L0rA0/ssepv3KixXVjI7SFrv1xLwwzr1lJcBhgMEIwwwH3wQjDD9cMEJQcTDEwSpThiVkTqnV4dMniaiVIk7BnNAn2A7sfoMEKZmR0TeP1XUzr8kESaRTzzIGMs236AlRfuMjR/Gx10gh0cg04a/2kwH4h1HJOngPbj879vQZoOm9NjgjEcS7VW/Ukkk2zMx5ZieSfU5yf6h4kxkRwzfmO/cP5V7Cwm85UnIXWJ1SIsziPaQyMzbadTuTkcnkcj1BOTcptf18pKY44xI0e0uu8JIVZbDRKRTDuLJHNjOJwweZA5m413rbvK0SLFLzX+2XUabWiHW6eVTII0jnhNq692UjcBuosVNXxtPY5V/2K/Ckmq6lHMB+y0rCSRvTcLMaj6lgD9gc9gi+Jo3XzRzqf3HhctdfwhlP3vKXqenTVK3h6f8OWBVpnHhzFT32JEwPr+c/oc7aLjxLqliLR23/AvyVX4Vx+VXEnXkDyaiVq/EOq6dAC8jxRgrGVRbPmYu/sA63WQ9R1vVuT4MMUS802oYu59v2UPC/q5xrp/S44RSA3QUux3OwAoAsfSgOBQHoMl5zmIkZLM6UiyTz+lC/vfktSLCZW04+ihDX9RXnfpJP4THLHfb84dq/lkpPiRXHhauNtM0nlDbg8RY9tk68K90QHCmx653iOgIIIsEUQeQR7EHuMith3aAe0aEe30T3YVp2K7+J4tL1DRtpupOIp4trB1B3M1UJdOnLSKw4KAEg2O4Bzzv4T/st8LVLNOss0MbBkVI/CaQqQV3rqGQqtgEijfbNrpem+Df4eR4r7DyyKvsEWQHYv8ACpAyRJq5EUtLqSFHLErFGAK/e28fzzoHccmoNjDb7TdnyGg9Ss/4BwOqmabqZXx9Rq1/DtJIT+0ZKEa+SFAysdzBRuIHq7ZZ6XVpKgeN1dD2ZTYPvmN0uuMz3pYZNRu4/EyNthH1Er8kD2jXNP0TphhjbcwaSRzJIVG1d5VVpF9FAVRzyas8nOexwzOdLIeuTdfxqRXefJPDQ0AA3/e1WGM6GBIN+xKEkjyvtHO9gNzUOWuv9dg9lD8TrIArrq5dOnAIigE4JJ4LEKWANgeg/njeGYmXDzgxGr01BIPdQBKjmY17aKtY/ivTM4jWW5DR8MRy+JRNWU2WBfcngeuW2Zzo/W4o5BDIVWSQ8PbjxW9FZZj4qtRFA7l9AQeM0meowSdJGHfn319VjPblNJMKwrDJkxLhWGBH3wQisAMAPvhtwSpxFHrhnGw4mIlXRIyLN0+JnDtGjOOzMoZlr90sPL+lZIxDipF5b174smi1c86oditq4RIwUgDTJSxR3zXiM0rHjcSq35TnocbggEGwQCDxzYsHj3GQdV8OpNp2Qot+PPKA4O1i8zlw3rtdCQa9GsemZPqUUsUuk0DyPHt1SnSzVuEsSxyGBXbtuR9qMvcrRF5y/GeEnFOY+Ma3RP29NvNXoJw0EFbzIfUejQT140SOV+UsPMvN+Vx5l59jnHTurCQ7HXwp1vfCx547tGf72M+jrYrvR4yfnCPZLh5C11tcPVaIIcLCoJvhEWTFqdTF9N4lQc38sysf6jGZenaqICtmpXmytQTAfRCfDfivVM0uGSDFyfuo+I99/qnhzm7FZfS9QSQsqnzoadGBWRD/ABIeR9+x98k5ZdU6RHqFAcEMvyOh2SIf4XHIH05B9Qcz+pll0p/6SA0XZdQgpR7eOn90f4ha/wCHtllhbL8m/Z+O3w38VaZiBs/+FOwyNq+pxRR+JJIqp6NYIb/DXzH6C8Y0vTJtbzJv02mNUoJTUzD+M/3MZ9h5j61jxHpmfoO32Haf6aUkkzWeKcPUC7tFAvjSLQcA7Y4r/wB9L2X/AAgFj7ZM03wijEPqm/EODYVhUEZ/+XD2J/ibcftlxo9EkUaxxKERRSqo4H/mfcnk4/lV+KI0i07+fry8B5kqk97n/N6IAwyP1DqMcEbSTOsaL3ZjQ+w9z9BzlFpev6rWc6LThIf/AIjWBkVvW44F87ivUkDFwmAxGLP+Jt9/L1UL5Gs+YrS5jIdHPp+oTRRt4mnkh8ZNK3mBBfZqEhv5CpbcE+Vt23jgih0vxF1F40mk1ccaE7gqQp5o/ECMxLegVt1fQZuNFotSvUI/H8ORY4dR4c8fkLh3gG2SLsr+UG1NHntnRcN4NKyWpMrmGw6jt2HUDUHmFXnlpvYdwrJdHFq9OFlAmjPKMRyAeUZCeVcCuQQbGSumLIIlEx3SLas/+82kgP8AQsAGP1JxOn6PwzKBWxpC6j23gNJ+nibz6fMcl52kLHMYGuNkaX296zHEE6IxbwxMmTEt4XiYYIXV4m/64YYJUu/EwxMEJbxMMMEihdT1mzw15Blk2KR+WkeUnnj5YyP1zmfTR6lDFMt0VauQQVNpIhBtSCOD6EEfc63pXeE+GAZUIkiB4DOnIUn0DAst/wAWRoJxNGksTUSAVLDt6MjrwfTaw4II+mYHEMfJgsUx7/8AU4Ue43v6fS+xW4ohIwgbhTdf0mOeMJqEEoBvzCiCPzKRyrfVSMrpPh2RAPw2pkjAFbJx+Jj733ciQf8APkqLr8O7w5HWKWgdkhC39UdqWQfVT96yDq/j7Ro/hiUyvdFdPG85B9iYwVB/XNSRmHxMYc8Nc3tNUoWl7DQtcT9S1EBHj6ZnWjul0lyqtfvQsBIvHPG7J+i18cyB4nWRDxuU2LHcH2I9jzhoPifTysEV2VyLCSxyQsfsJFAY8dheZrrDvqOoNHoCIXi41upABUllO2LwjxNKOG3H5f55zHEuB4QRGaF4bXabb7n7+CuQ4h5OVwWn1OpWNS7naqi2Jvgep45ys6d8RpJI0bBVO4KjK6yRShhaFWHbcLoMBdEAmjT2n6EgFSPJOf3p2DEX32hQqp+gBxjpnwdpdOHEMW0SAq43NRG4uPXiiTR7jOUb8M1jg4ku5EDT736jXu3V05r0UjS/Deljk8WPTwpJyd6ooYX3INcfpjT9bIlewPDSLeK5lclm81E0qBEJ577geOBlnDGQoBJYgUWbu1cWa9ffBYVDFgAGIALV5iFvaL70LP8APIxKCSZLdyFlLXYqtPiJRFHI8cih13UF4jHHDu20A8/bjOdV8TJu8PTq2qm/3cJBCfWWX5Ix9yT7A5a6nTLIpSRQ6twysLVh7EHuMidJ6eNGgjgUeDuLFKG4FiLZWUDdQHykEn39M0MC3ASyAT23XyPidx/dQopDI0dXVVcPwipmGr6nIksikeDGLGm0/sI0PMr/AFIs+2XHXuupHpNRICbSCZlBBQsQhrbuA9SM6Vld1kb5mB8IN+RR3KD8rFSNxHPNemJrYQ5jVlDKX8wYBhwjkGjx8wGb8n6gjw8nQwRjI3Txrs/uqrDDF4zPOqxnRtJppTBDK6GIKu5d4CsY1UIhIPI3CyL5256Vf+v9emQQvFVx7en8sY+H2Y+N/uhM3gexTYm/b/D4viV6cccZb4JxMYlzoclVrd37BGNadH33UrWsMMXOnWckwwxawQjDDCsEIrDErFwQjExcTBCMLxcLwQqrX9d8N9iQTTN6+EqhF4sBpJGVQaPayeRlHMNSmoE2n0xVJbOoieWFQzVxNHtY7ZfRvRuOxF5ptVoixDI+xvXyhlf/ABDg39QQfvkdy6AlwtAgWGNNfA2rRO6+Nv8AXOZ4t8e8OjbG10Z9fOyK8QrsBiGtkFE0CyJtkRWU90cK4/UG1OdaeBY12xqqKOyoAqj9FAGEDkqCy7Se62Gr9RwTneefEkdX/i1FH6kf2MljdSOaPNkKSODlf8I9I/DaKGM8uVDyseS8jjc5ZvzGzV+yjLPUMu2m7MQle+8hQP1vFhQKAgvyqALJJoChZPJPHfJRI4RGPkTfoP5TaF2nMMMMrpyMMMMEIwwzlnAq/Xt9cVChavpxJRo2oo4baflYU4Kqb8hIci+RVWOxDU3WomVqkVHViAJT4dsjVVH5lPIsWD+mSotX+3kjJ+VInUetM0isfqLUD6frmX671XVx66DR6EREPG0rmZSyxL4hBYFSDV3xybOX4YzK7K7cC7JoVVmzRUbjSt+qSb59GGLpp5Hk8QeZd77AYI5DVhGbd3oMQo9c08cYUAKAAAAABQAAoAAdhWUL9HMiqNTIZdrK9KvhRl1O5W2AktRAIDMRY7ZZ9K1/io18tHJJGxA4JQ9x9wRfsbzsP05iYjGcO35hZscxfbpt9lQxbDebkpgwvFvEzqlRRi1iYDBCXDDEwQjDDFwQkwxbwwQjEwwwQl/16ZVdX3K8clM6i02qVFO3yudxA7Ar92HvkbW6hopP2k0kamyslR+DVmlcshEbCx81Bq4vkZ3Is5FeJFNEwIZZE2l1PepYjXb+DMHH8QwxD8NOXMvSyDXiCOStRRPBD20Uus1bJHI1BSFbw+dxd9vlBAFL5uOTkLqmvk02n2r+1mCgF34jDkgGSUqPIm5uBx6dgCw70U8hkkgnhfZX7ORirpKhHKOy9nWyOQNwF97uwh0wW142UBtPPHIa2J8wIPrnEOdDFTHtBym9NnixzvTS/eitIZjqD/Cp43P4mHTdzCiz6jsadg4QO3bczneAOwX2rLmeDcOCVYfKw7j9PUe4/wDXKL4H6SIIJO+5tRPZYkttjkaGJST3CpGAM0WRY6SPpyIRTRoPcnxP0Sxg5esqEdQ1cMRM0AmKtQbTkkyIDW4xnlXrmhYuwdvfLjTareoba67gDTiiLF0R6EdvuMewyvJK14+QA91/bb0TgK5ozl7rir+t1/TOsMgTlyl+tfpnVYYYE2hV/UtIHosDQsB4yUlhuhuVl5o0L9q9R28/j6fqBqdRqY9XNvV3hhMmyQPHGRw4IAKtICBQHvnpsyEqwB2kggEc7SRQNHvXfMN03oUyGLS+EZBA2nEkqsgQISGL07B7KB+KPJzpOBgSuMehO1Ecue/laiflbq7+lbDVdDmcBfxboPzeFFGrn6ByTt/QXlj0/QJBEsUd7Vv5juYkkszMx5ZiSST6k5JLXiZ3sGFhw99EwNvsCxnSOd8xS4lf64wwywmJcQYYYIS4YmGCEt4Yl4uCEYmGGCEtYZw0yhgpYbmBKgmiwX5iB61nH4pNzLuG5QpYewfdsv6na1DvxglTrLYIIsEUQRYI9iD3GVn/ALtwC/DVob7+A7RC/fYp2X9duWGnmV1DIdyt2IBo81Y9xx39cpep/GeniJVd+odb3Jpk8UrXfc9hFI9i1/TIpRGW/wCSq79vqnNzX1fopUPQyoA/E6g16t4TE/cmLnHZIvDS2ewByStHkgAmuK59vrxlBqPizVEt4emiRQCQdRN8wHHaJSE9O7diMqz8Z6tt5B05WvKVgmaK+AQ8zyKvdiOLqjfpeHNh+GTtc0Bt9rRqO/RWx07KJ+q2MUAXdXG5ixH1Nbv5kX+ud5kujfFwRzFOzvGoG3V+CY4e9FJCGYKVPG664N13OrjkDAFSCD2IIIP2I4OcBisNJA/K/wBeR/vr2rRa4ELrDDDKqcjDDDBCMMMoPiT4302i4kffKflhi88jG6AIHC8n1r6XksUMkzskYJPckJAFlXOs1iRRtJIwREBZmPYAZW/BGuE6y6jct6iQNGgdWdIUQJFuUE7SaZyPTdmQ1em1mrkEmtRUjjKmPSrUieITtHjjerOwJBoBgOeBRyU3WIUfZqIxFfysyDwvt4jKADxQsCyD9s6zhsJ4cTJlzuI1ojqi9q1J7zsoJGdMKJryXpE8wRWZzSqCST6ACyePpkPWdWRI0dCr+IVEdHiSyOVIBvjn/wAszTzzbP2GoZCSTzUisxHK+YGl+qnvfB7Zh+vTSOSkjMWXc0se1vC/Kd5VaV748wXkfN7Z0UPFYpx1LvsKpSYR0fzbL1fS/EUc0vhwBpdpqR1FRxiyt7mrfyv5by1rPGuldOTduEsiJ87xrJIA4jtmG0EEKBQuqO43wRmp0fx26FUMCmMMqDwiKiJUqqSEMQh3gCjVBhluPFNcNVA6PsW8wzA6v42lTxdQsZaPYAsbMBJH5iB+xB5ugWN2PKBditLB8RI2n8TgNstUlaKOR/3SVViELHsO4PGWGStcLCYWkK5wN5iutfHxhLNFEZkKKVK8mwRa7B3vfe4cEdj2q9+HviNdWpdI2RedvilVkJBINwgllHHc98GyNdsgtIVxhiYuSJqMTDDBCwHX/i5NQqrsCskivEwdt6sp29wAIyVJF7uOL9jR/wDsl2Z5HmYyyglyCEWS7O5DYXYVO0DvXHZsYj1TNUauxZWD2RW5hfdWK7fSgKF+p7Z3K/juYHIIk8nk/ZolUa4IX8m0Xxz+uYLpnu3cVbygLQ6brz6hZI5JEVV2iiytvVh2Y8Ep5SKFf05qm62qlY9MB5dpHH7Ire1kjqt9HkHt6Wci/gyQplWNgTtfxEjkkYqdkj8qCm4bTaknn25x7rqMoVEFrQBKlQ0UbkW0JRRtcxBrFtw/plN8HSvuRxd2A7BWWS5G5Wiu9QVgbUSELIHRFpppCGhXzWQkdCzRXzcBSNpJqjazdN0+kCsUaR7qNS+6RrItkBIWOmo7l2iquzQx1OqQrCo07GUDaI05HhgkBQWZRSWRam2IJoGsrdMZWn4kBkfdHydoRQpO1QOfDBDXwQ2wXzlUZ5vm6jBy2J/vPl2dqnJbHt1nFMTSGYus0baiVuVhXcFjoUryISoZq22ziuOBfGO6rSTaVGeCbwJWJ8GHTgGFzwSsolocKLLbRQ554GXul0MWlhJNeRLeX+8IA5O78wsABfsK5zNR6ozzN+I7FoqUbSsUcleViwA3AtRqxxQsAHJYH/EHK0DI3kRv/fVMlb0Yt2rj9Fo9D8XamOOM6k6eQuBypMTbuQwIXeBVVyF+YdseX+0hQhd9JqFUC7UwuSObOwyK1DaewPbMHqXmgjNQuzIAjcL4aszbxYFq1ABr4B3kg0BbvStMXIVUZFLLYAZtpVQpNOtGyS26zQNH0OK/hOFd1nNHkfwa+igEzwvQG+PFDqh0esDtt2qUiBO4blq5fbn6ce+MT/Gs5Hk0nh8sLnkU1RIJ8OKz3Uj5hzmbn6elKakTwV2o7ndtG4BiQR53YjizztrJGjZUSYsH27FZpTueS7Ia1Xyhgb8hAUX3XIhwrCDUN9SfyEpmeUanqmqkZhqpJGh2ksmkHgAebbRYXJIAOdtg8+vbHH+BNG4Ro0VSakBBZ1cdx5927k1yGHrXvjOm1AGpoA7WIA8reIDQG/fVqbr1HJHahXba86KdlcbYXc+rOqAtXigi9wYA2OKNt2ZsfJC+Nt4c5SOQ2Plt+VJDI0nLIL713pNNNpzW7yLwm8b4/l4KyDzrZZvXizwe5utLrklFMKYVujcq3fyhqBp178jjvwDxkiQgr5he4C1BsAehBH+Y/TMg/R2EsgBKkN4yOZLaPtbBypbxHTaSO3k54JOU4w3GA5uq7tHPyVlxMGu7fsp2r6c+jV5dDXhqLfTubjIBJdoW3fsj347Eg8ZD6xrRqY1d4tjLQEZkQubYcggEAcNyLNj0sZKcahtOVMqFeVYCNVdiWJVeGKkN5i1ACg/I75zq2LoteEvkT9mm5njLEAoFs+QHsxrhRXHOXsPA5vXkokHQ63Xf2+arTShwpmyiaZURt/hpI1HgEJuXiwyBtrKQQxqvUduBKbWwrK0jguwoBq8FKCgbFIFv2okkEba5ytXQkJHexXUv4YpQNw3Kd7ghWDNQvvTAAkjO9R08yATPMWUr5pDIXoUI2Xgbr5u63LuvLwq9SqqmtrLImh2x0bUhWJUPRSiSa5Ba2PO4enGO9L1bFGsItJZdvDvzMxdwrDk8qTxu9Pqa3R6f9nzuoNcgVAXoH53Mh3M20Gr8wWhz3xw9L2SEkbt/kQRAfMPN5mQ799g+X02dzRGNdWtIXUmmidrQ3uUPZUiPe1I42t5Vor2v5q96yXpY0QqWklYKwZGVVidAGN+pYgEnkHu3Y2cqJpHMxUAOVbxIypIUDw90kbsBQstZahu2gH0q2iQhB+zceIDaoNoVb+VVYGiSOL59+/I7TZCvtN8UahCfzJtJRpPMWo7QzNwTZIB54J9ssdN8dD+9iK8CzGd5B4sbO9CxyCe2ZQawbUjCbzHIL+28B9gFElRV8jaftjXVNQm5gl2shDeIjMiUvIXcPP3BJK2fty0rcRKzUH1TCwL1TT6hXUMhDA+o5HHBH88XMf0LqbRIGSNpA45Tft2FfUI/C3Z9iT71eGaDMbEW9c0fAqEsPJY+TQ1IxRl8x5VdpYeYMg2rYoFaHIvkDtklZQrCSQOXVhW3zOLhZSEHlXaSq8DnkXVHLDrWgjSKMqoBOolQ+try9c/xAHIXUHI0XH75H047cf8AEf55kuBarKCGUlVY7iVDs52hGYAncwChjuNdu44+qauEBSiDcwVTT0TRBG52vyyqjs4NVtYD8uQIdU6LKys27ygEksQAqMAN10AzE/qcH8zLf5hMGriwmlaRAa9nF4DdIrGcjzSLIFaRdyKtl02mNiA9D1FgAH2Pe8h9N1UST79RKdtNsZ3YUzssjbyhoXXF8Wh+gx/Wr/0Vz6+Kp/8Axk9va+a7Yx0Vbjmv0MJH03xyMw+xKLx24+pxHx52kXv2J7HZHAp/X9UXUzJ4fm00J3PJRZJZQDsVQfLIq9yexJXvQzvWGlYkHcPlWwvMbEcNySRbcL2O32vHOlOX1DK3Kr4iKOwVBqXQKAOANsaf8oPfnO/iPQpH+D2LXjL+07kNyo7Ht+lY1sQiaGN2CV7zI7MU3rNZuUAEuCUWxbHf5AGeOrXyAnxORucCuGyrSQRszbgVUeazR2MQWQkjjkONpNAk3R7TtQKU1xsljRfcKY2JF/cd++d6HTqdRqlIsLHpmAPNNukO6+92g5/8zkoCYjXTRxMEA8hYsNhUspLFbdRQK3sJb2a/riQzMCxdY0vh5N5Z49xj2gBX5Hy0PU8Guxe1mhRJfKCN0cDk21lmlKs267shiP8A0xepSsDCwYgtvuiRe4bG4HHI/wAge4GRl7Wmk0uVdBqBLOWClTE6KOyGStuwkcGwwFk1w3oe0jqwGpAPChfKhkoNJwL3AktuDblC1z29bxiOAGJzzbJqASCQTtEZXkH0P+eaXRdJiZ5AyA86gdz+7G3HPHPOKHA7JQ5ZHSwavTkfhpEEbXtXUBmSNiKLIwFhQBQB4HmyT09G2eJI8rSyOC29QFd9g3rGFFhFAVbv14Hrll8PDlT2JQsSOLbhr49bF5WpHcnrXiHgEhTtUstqDRogEX7DGAtzE0L7a1TjISKJU6MeXxZG5JFUwYx0WICgmvEFOzd7VSONxxgQAoyv4cXhsX9wybdqARgGiQofk8bvthLIZC+/zVuq/TajMP8Atc5J6PEDJFfN+Gxsk2z6aN2J9/MSfp6Vj2uBCZag6qQGYh5GZN0gK2AhSTznYpJ5uvKbFlRdY70/TlEUcswNMFFqW27t6g9jsYKz8gjaReQunxD8TGK4Msan1sPv3g+9/XLbVqAAtcOKf3cb4FAY9yAJGAHYX9BgTWiMy5DcL6V5mbavzJtJv3osAWIznSanaHRDR3HYGkoDytysgXbyGJIF2VoHcwy81fTI3h1DstusW4NZB3bnF8Hk/fKLp8QKxWB+2apP4qDfy7DtWNBtKCq3VhWoi13FgEddposdp2EEbgwF9wp5vkZYw6hNhlOzxELq7Mw5HksA1uB2sO9WE9QLyI48kDep1OnW7PZpEUge3Htlp1Dp8fhu20WksWyrpd7Bnpewsk3x9O2S1YspdlXrPvUbYwy8jZMwUl6O5WUPz2JU8A2vPOJ1bXBmCHzGV2DEciAgkUsjn0Nk8+4AFcs6rWOsGpAYgRrIU5+XzvHQ+m1QK7ZR6DqMkqgyOXPgSN5uSDHGQh+4ofrz35xwbpaXla1+n6o8MapDEZX58rE7NttuZTuH94SK70Vvvi5E1kQpjzfjvzZv/ZQGu/ayTX1OGRkDsShf/9k="/>
          <p:cNvSpPr>
            <a:spLocks noChangeAspect="1" noChangeArrowheads="1"/>
          </p:cNvSpPr>
          <p:nvPr/>
        </p:nvSpPr>
        <p:spPr bwMode="auto">
          <a:xfrm>
            <a:off x="63500" y="-1087438"/>
            <a:ext cx="2038350" cy="22383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 name="Picture 4" descr="http://digilander.libero.it/sissugrafica/pasqua/gif-barrepaques.gif"/>
          <p:cNvPicPr>
            <a:picLocks noChangeAspect="1" noChangeArrowheads="1" noCrop="1"/>
          </p:cNvPicPr>
          <p:nvPr/>
        </p:nvPicPr>
        <p:blipFill>
          <a:blip r:embed="rId2" cstate="print"/>
          <a:srcRect/>
          <a:stretch>
            <a:fillRect/>
          </a:stretch>
        </p:blipFill>
        <p:spPr bwMode="auto">
          <a:xfrm>
            <a:off x="3635896" y="0"/>
            <a:ext cx="4932040" cy="764704"/>
          </a:xfrm>
          <a:prstGeom prst="rect">
            <a:avLst/>
          </a:prstGeom>
          <a:noFill/>
        </p:spPr>
      </p:pic>
      <p:pic>
        <p:nvPicPr>
          <p:cNvPr id="18434" name="Picture 2" descr="http://www.coolholidaygraphics.com/easter/clipart/chicks/easterchick20.gif"/>
          <p:cNvPicPr>
            <a:picLocks noChangeAspect="1" noChangeArrowheads="1"/>
          </p:cNvPicPr>
          <p:nvPr/>
        </p:nvPicPr>
        <p:blipFill>
          <a:blip r:embed="rId3" cstate="print"/>
          <a:srcRect/>
          <a:stretch>
            <a:fillRect/>
          </a:stretch>
        </p:blipFill>
        <p:spPr bwMode="auto">
          <a:xfrm>
            <a:off x="4716016" y="3933056"/>
            <a:ext cx="2776339" cy="2610222"/>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38.gif"/>
          <p:cNvPicPr>
            <a:picLocks noChangeAspect="1" noChangeArrowheads="1" noCrop="1"/>
          </p:cNvPicPr>
          <p:nvPr/>
        </p:nvPicPr>
        <p:blipFill>
          <a:blip r:embed="rId2" cstate="print"/>
          <a:srcRect/>
          <a:stretch>
            <a:fillRect/>
          </a:stretch>
        </p:blipFill>
        <p:spPr bwMode="auto">
          <a:xfrm>
            <a:off x="323528" y="1196752"/>
            <a:ext cx="8496944" cy="4176464"/>
          </a:xfrm>
          <a:prstGeom prst="rect">
            <a:avLst/>
          </a:prstGeom>
          <a:noFill/>
        </p:spPr>
      </p:pic>
      <p:pic>
        <p:nvPicPr>
          <p:cNvPr id="1028" name="Picture 4" descr="http://sognografica.altervista.org/wp-content/uploads/2010/03/04_buonapasqua.gif"/>
          <p:cNvPicPr>
            <a:picLocks noChangeAspect="1" noChangeArrowheads="1" noCrop="1"/>
          </p:cNvPicPr>
          <p:nvPr/>
        </p:nvPicPr>
        <p:blipFill>
          <a:blip r:embed="rId3" cstate="print"/>
          <a:srcRect/>
          <a:stretch>
            <a:fillRect/>
          </a:stretch>
        </p:blipFill>
        <p:spPr bwMode="auto">
          <a:xfrm>
            <a:off x="755576" y="5157192"/>
            <a:ext cx="7128792" cy="1512168"/>
          </a:xfrm>
          <a:prstGeom prst="rect">
            <a:avLst/>
          </a:prstGeom>
          <a:noFill/>
        </p:spPr>
      </p:pic>
      <p:pic>
        <p:nvPicPr>
          <p:cNvPr id="1034" name="Picture 10" descr="http://sognografica.altervista.org/wp-content/uploads/2010/03/13-pasqua.gif"/>
          <p:cNvPicPr>
            <a:picLocks noChangeAspect="1" noChangeArrowheads="1" noCrop="1"/>
          </p:cNvPicPr>
          <p:nvPr/>
        </p:nvPicPr>
        <p:blipFill>
          <a:blip r:embed="rId4" cstate="print"/>
          <a:srcRect/>
          <a:stretch>
            <a:fillRect/>
          </a:stretch>
        </p:blipFill>
        <p:spPr bwMode="auto">
          <a:xfrm>
            <a:off x="3707904" y="260648"/>
            <a:ext cx="5169396" cy="1141091"/>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ox(in)">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04664"/>
            <a:ext cx="8229600" cy="1143000"/>
          </a:xfrm>
        </p:spPr>
        <p:txBody>
          <a:bodyPr>
            <a:normAutofit fontScale="90000"/>
          </a:bodyPr>
          <a:lstStyle/>
          <a:p>
            <a:r>
              <a:rPr lang="it-IT" dirty="0" smtClean="0"/>
              <a:t>                          </a:t>
            </a:r>
            <a:r>
              <a:rPr lang="it-IT" dirty="0" err="1" smtClean="0"/>
              <a:t>Easter</a:t>
            </a:r>
            <a:r>
              <a:rPr lang="it-IT" dirty="0" smtClean="0"/>
              <a:t>’s </a:t>
            </a:r>
            <a:r>
              <a:rPr lang="it-IT" dirty="0" err="1" smtClean="0"/>
              <a:t>celebrations</a:t>
            </a:r>
            <a:endParaRPr lang="it-IT" dirty="0"/>
          </a:p>
        </p:txBody>
      </p:sp>
      <p:graphicFrame>
        <p:nvGraphicFramePr>
          <p:cNvPr id="11" name="Segnaposto contenuto 10"/>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http://www.coolholidaygraphics.com/easter/animations/easter8.gif"/>
          <p:cNvPicPr>
            <a:picLocks noChangeAspect="1" noChangeArrowheads="1" noCrop="1"/>
          </p:cNvPicPr>
          <p:nvPr/>
        </p:nvPicPr>
        <p:blipFill>
          <a:blip r:embed="rId7" cstate="print"/>
          <a:srcRect/>
          <a:stretch>
            <a:fillRect/>
          </a:stretch>
        </p:blipFill>
        <p:spPr bwMode="auto">
          <a:xfrm>
            <a:off x="3995936" y="3284984"/>
            <a:ext cx="1518630" cy="1512168"/>
          </a:xfrm>
          <a:prstGeom prst="rect">
            <a:avLst/>
          </a:prstGeom>
          <a:noFill/>
        </p:spPr>
      </p:pic>
      <p:pic>
        <p:nvPicPr>
          <p:cNvPr id="5" name="Picture 6" descr="http://www.coolholidaygraphics.com/easter/animations/easter8.gif"/>
          <p:cNvPicPr>
            <a:picLocks noChangeAspect="1" noChangeArrowheads="1" noCrop="1"/>
          </p:cNvPicPr>
          <p:nvPr/>
        </p:nvPicPr>
        <p:blipFill>
          <a:blip r:embed="rId7" cstate="print"/>
          <a:srcRect/>
          <a:stretch>
            <a:fillRect/>
          </a:stretch>
        </p:blipFill>
        <p:spPr bwMode="auto">
          <a:xfrm>
            <a:off x="2843808" y="2060848"/>
            <a:ext cx="1104057" cy="1099359"/>
          </a:xfrm>
          <a:prstGeom prst="rect">
            <a:avLst/>
          </a:prstGeom>
          <a:noFill/>
        </p:spPr>
      </p:pic>
      <p:pic>
        <p:nvPicPr>
          <p:cNvPr id="6" name="Picture 6" descr="http://www.coolholidaygraphics.com/easter/animations/easter8.gif"/>
          <p:cNvPicPr>
            <a:picLocks noChangeAspect="1" noChangeArrowheads="1" noCrop="1"/>
          </p:cNvPicPr>
          <p:nvPr/>
        </p:nvPicPr>
        <p:blipFill>
          <a:blip r:embed="rId7" cstate="print"/>
          <a:srcRect/>
          <a:stretch>
            <a:fillRect/>
          </a:stretch>
        </p:blipFill>
        <p:spPr bwMode="auto">
          <a:xfrm>
            <a:off x="8100392" y="5758641"/>
            <a:ext cx="852537" cy="1099359"/>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The Holy Week celebrations</a:t>
            </a:r>
            <a:r>
              <a:rPr lang="it-IT" dirty="0" smtClean="0"/>
              <a:t/>
            </a:r>
            <a:br>
              <a:rPr lang="it-IT" dirty="0" smtClean="0"/>
            </a:br>
            <a:endParaRPr lang="it-IT" dirty="0"/>
          </a:p>
        </p:txBody>
      </p:sp>
      <p:sp>
        <p:nvSpPr>
          <p:cNvPr id="3" name="Segnaposto contenuto 2"/>
          <p:cNvSpPr>
            <a:spLocks noGrp="1"/>
          </p:cNvSpPr>
          <p:nvPr>
            <p:ph idx="1"/>
          </p:nvPr>
        </p:nvSpPr>
        <p:spPr>
          <a:xfrm>
            <a:off x="395536" y="1772816"/>
            <a:ext cx="8229600" cy="4320480"/>
          </a:xfrm>
        </p:spPr>
        <p:txBody>
          <a:bodyPr>
            <a:normAutofit fontScale="77500" lnSpcReduction="20000"/>
          </a:bodyPr>
          <a:lstStyle/>
          <a:p>
            <a:pPr>
              <a:buNone/>
            </a:pPr>
            <a:endParaRPr lang="en-US" sz="3800" dirty="0" smtClean="0">
              <a:latin typeface="Arial" pitchFamily="34" charset="0"/>
              <a:cs typeface="Arial" pitchFamily="34" charset="0"/>
            </a:endParaRPr>
          </a:p>
          <a:p>
            <a:pPr>
              <a:buNone/>
            </a:pPr>
            <a:r>
              <a:rPr lang="en-US" sz="3800" dirty="0" smtClean="0">
                <a:latin typeface="Arial" pitchFamily="34" charset="0"/>
                <a:cs typeface="Arial" pitchFamily="34" charset="0"/>
              </a:rPr>
              <a:t>In Italy the fasting of Lent is preceded by a carnival with colorful pageants, masquerades, dancing, music and all kinds of merrymaking.                            </a:t>
            </a:r>
            <a:endParaRPr lang="it-IT" sz="3800" dirty="0" smtClean="0">
              <a:latin typeface="Arial" pitchFamily="34" charset="0"/>
              <a:cs typeface="Arial" pitchFamily="34" charset="0"/>
            </a:endParaRPr>
          </a:p>
          <a:p>
            <a:pPr>
              <a:buNone/>
            </a:pPr>
            <a:endParaRPr lang="en-US" sz="3800" dirty="0" smtClean="0">
              <a:latin typeface="Arial" pitchFamily="34" charset="0"/>
              <a:cs typeface="Arial" pitchFamily="34" charset="0"/>
            </a:endParaRPr>
          </a:p>
          <a:p>
            <a:pPr>
              <a:buNone/>
            </a:pPr>
            <a:r>
              <a:rPr lang="en-US" sz="3800" dirty="0" smtClean="0">
                <a:latin typeface="Arial" pitchFamily="34" charset="0"/>
                <a:cs typeface="Arial" pitchFamily="34" charset="0"/>
              </a:rPr>
              <a:t>The Carnival begins in January and lasts until Ash Wednesday. </a:t>
            </a:r>
            <a:endParaRPr lang="it-IT" sz="3800" dirty="0" smtClean="0">
              <a:latin typeface="Arial" pitchFamily="34" charset="0"/>
              <a:cs typeface="Arial" pitchFamily="34" charset="0"/>
            </a:endParaRPr>
          </a:p>
          <a:p>
            <a:pPr>
              <a:buNone/>
            </a:pPr>
            <a:endParaRPr lang="en-US" sz="3800" dirty="0" smtClean="0">
              <a:latin typeface="Arial" pitchFamily="34" charset="0"/>
              <a:cs typeface="Arial" pitchFamily="34" charset="0"/>
            </a:endParaRPr>
          </a:p>
          <a:p>
            <a:pPr>
              <a:buNone/>
            </a:pPr>
            <a:r>
              <a:rPr lang="en-US" sz="3800" dirty="0" smtClean="0">
                <a:latin typeface="Arial" pitchFamily="34" charset="0"/>
                <a:cs typeface="Arial" pitchFamily="34" charset="0"/>
              </a:rPr>
              <a:t>The activities and merriment of Carnival precede the somber overtones of the Lenten season. </a:t>
            </a:r>
            <a:r>
              <a:rPr lang="en-US" dirty="0" smtClean="0"/>
              <a:t/>
            </a:r>
            <a:br>
              <a:rPr lang="en-US" dirty="0" smtClean="0"/>
            </a:br>
            <a:endParaRPr lang="it-IT"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843808" y="5715000"/>
            <a:ext cx="5040560" cy="1143000"/>
          </a:xfrm>
        </p:spPr>
        <p:txBody>
          <a:bodyPr>
            <a:normAutofit fontScale="90000"/>
          </a:bodyPr>
          <a:lstStyle/>
          <a:p>
            <a:r>
              <a:rPr lang="en-US" sz="2200" dirty="0" smtClean="0">
                <a:latin typeface="Arial Black" pitchFamily="34" charset="0"/>
              </a:rPr>
              <a:t> </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Lent (</a:t>
            </a:r>
            <a:r>
              <a:rPr lang="en-US" sz="2200" dirty="0" err="1" smtClean="0">
                <a:latin typeface="Arial Black" pitchFamily="34" charset="0"/>
              </a:rPr>
              <a:t>Quaresima</a:t>
            </a:r>
            <a:r>
              <a:rPr lang="en-US" sz="2200" dirty="0" smtClean="0">
                <a:latin typeface="Arial Black" pitchFamily="34" charset="0"/>
              </a:rPr>
              <a:t>)                              marks the forty days of fast and abstinence before Easter; marked with the </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 Feast of St. Joseph (</a:t>
            </a:r>
            <a:r>
              <a:rPr lang="en-US" sz="2200" dirty="0" err="1" smtClean="0">
                <a:latin typeface="Arial Black" pitchFamily="34" charset="0"/>
              </a:rPr>
              <a:t>Festa</a:t>
            </a:r>
            <a:r>
              <a:rPr lang="en-US" sz="2200" dirty="0" smtClean="0">
                <a:latin typeface="Arial Black" pitchFamily="34" charset="0"/>
              </a:rPr>
              <a:t> </a:t>
            </a:r>
            <a:r>
              <a:rPr lang="en-US" sz="2200" dirty="0" err="1" smtClean="0">
                <a:latin typeface="Arial Black" pitchFamily="34" charset="0"/>
              </a:rPr>
              <a:t>di</a:t>
            </a:r>
            <a:r>
              <a:rPr lang="en-US" sz="2200" dirty="0" smtClean="0">
                <a:latin typeface="Arial Black" pitchFamily="34" charset="0"/>
              </a:rPr>
              <a:t> San Giuseppe) on March 19th and </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
            </a:r>
            <a:br>
              <a:rPr lang="en-US" sz="2200" dirty="0" smtClean="0">
                <a:latin typeface="Arial Black" pitchFamily="34" charset="0"/>
              </a:rPr>
            </a:br>
            <a:r>
              <a:rPr lang="en-US" sz="2200" dirty="0" smtClean="0">
                <a:latin typeface="Arial Black" pitchFamily="34" charset="0"/>
              </a:rPr>
              <a:t>Palm Sunday (</a:t>
            </a:r>
            <a:r>
              <a:rPr lang="en-US" sz="2200" dirty="0" err="1" smtClean="0">
                <a:latin typeface="Arial Black" pitchFamily="34" charset="0"/>
              </a:rPr>
              <a:t>Domenica</a:t>
            </a:r>
            <a:r>
              <a:rPr lang="en-US" sz="2200" dirty="0" smtClean="0">
                <a:latin typeface="Arial Black" pitchFamily="34" charset="0"/>
              </a:rPr>
              <a:t> </a:t>
            </a:r>
            <a:r>
              <a:rPr lang="en-US" sz="2200" dirty="0" err="1" smtClean="0">
                <a:latin typeface="Arial Black" pitchFamily="34" charset="0"/>
              </a:rPr>
              <a:t>delle</a:t>
            </a:r>
            <a:r>
              <a:rPr lang="en-US" sz="2200" dirty="0" smtClean="0">
                <a:latin typeface="Arial Black" pitchFamily="34" charset="0"/>
              </a:rPr>
              <a:t> Palme), in which palms and olive branches are blessed by the parish priest and given out to the congregants. </a:t>
            </a:r>
            <a:r>
              <a:rPr lang="it-IT" dirty="0" smtClean="0"/>
              <a:t/>
            </a:r>
            <a:br>
              <a:rPr lang="it-IT" dirty="0" smtClean="0"/>
            </a:br>
            <a:endParaRPr lang="it-IT" dirty="0"/>
          </a:p>
        </p:txBody>
      </p:sp>
      <p:pic>
        <p:nvPicPr>
          <p:cNvPr id="3074" name="Picture 2" descr="C:\Users\ausilio\Desktop\untitled.png"/>
          <p:cNvPicPr>
            <a:picLocks noChangeAspect="1" noChangeArrowheads="1"/>
          </p:cNvPicPr>
          <p:nvPr/>
        </p:nvPicPr>
        <p:blipFill>
          <a:blip r:embed="rId2" cstate="print"/>
          <a:srcRect/>
          <a:stretch>
            <a:fillRect/>
          </a:stretch>
        </p:blipFill>
        <p:spPr bwMode="auto">
          <a:xfrm>
            <a:off x="323528" y="260648"/>
            <a:ext cx="2376264" cy="2263899"/>
          </a:xfrm>
          <a:prstGeom prst="rect">
            <a:avLst/>
          </a:prstGeom>
          <a:noFill/>
        </p:spPr>
      </p:pic>
      <p:pic>
        <p:nvPicPr>
          <p:cNvPr id="3075" name="Picture 3" descr="C:\Users\ausilio\Desktop\untitled.png"/>
          <p:cNvPicPr>
            <a:picLocks noChangeAspect="1" noChangeArrowheads="1"/>
          </p:cNvPicPr>
          <p:nvPr/>
        </p:nvPicPr>
        <p:blipFill>
          <a:blip r:embed="rId3" cstate="print"/>
          <a:srcRect/>
          <a:stretch>
            <a:fillRect/>
          </a:stretch>
        </p:blipFill>
        <p:spPr bwMode="auto">
          <a:xfrm>
            <a:off x="395536" y="2780928"/>
            <a:ext cx="2304256" cy="1872208"/>
          </a:xfrm>
          <a:prstGeom prst="rect">
            <a:avLst/>
          </a:prstGeom>
          <a:noFill/>
        </p:spPr>
      </p:pic>
      <p:pic>
        <p:nvPicPr>
          <p:cNvPr id="3076" name="Picture 4" descr="C:\Users\ausilio\Desktop\palme2010_s_andrea.jpg"/>
          <p:cNvPicPr>
            <a:picLocks noChangeAspect="1" noChangeArrowheads="1"/>
          </p:cNvPicPr>
          <p:nvPr/>
        </p:nvPicPr>
        <p:blipFill>
          <a:blip r:embed="rId4" cstate="print"/>
          <a:srcRect/>
          <a:stretch>
            <a:fillRect/>
          </a:stretch>
        </p:blipFill>
        <p:spPr bwMode="auto">
          <a:xfrm>
            <a:off x="179512" y="4869160"/>
            <a:ext cx="2587328" cy="1730276"/>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ausilio\Desktop\imagesCAGKAPJM.jpg"/>
          <p:cNvPicPr>
            <a:picLocks noChangeAspect="1" noChangeArrowheads="1"/>
          </p:cNvPicPr>
          <p:nvPr/>
        </p:nvPicPr>
        <p:blipFill>
          <a:blip r:embed="rId2" cstate="print"/>
          <a:srcRect/>
          <a:stretch>
            <a:fillRect/>
          </a:stretch>
        </p:blipFill>
        <p:spPr bwMode="auto">
          <a:xfrm>
            <a:off x="5076056" y="1844824"/>
            <a:ext cx="3507977" cy="2664296"/>
          </a:xfrm>
          <a:prstGeom prst="rect">
            <a:avLst/>
          </a:prstGeom>
          <a:noFill/>
        </p:spPr>
      </p:pic>
      <p:pic>
        <p:nvPicPr>
          <p:cNvPr id="24580" name="Picture 4" descr="C:\Users\ausilio\Desktop\imagesCAL1O6EV.jpg"/>
          <p:cNvPicPr>
            <a:picLocks noChangeAspect="1" noChangeArrowheads="1"/>
          </p:cNvPicPr>
          <p:nvPr/>
        </p:nvPicPr>
        <p:blipFill>
          <a:blip r:embed="rId3" cstate="print">
            <a:lum bright="30000"/>
          </a:blip>
          <a:srcRect/>
          <a:stretch>
            <a:fillRect/>
          </a:stretch>
        </p:blipFill>
        <p:spPr bwMode="auto">
          <a:xfrm>
            <a:off x="827584" y="2060848"/>
            <a:ext cx="2699792" cy="2520280"/>
          </a:xfrm>
          <a:prstGeom prst="rect">
            <a:avLst/>
          </a:prstGeom>
          <a:noFill/>
        </p:spPr>
      </p:pic>
      <p:sp>
        <p:nvSpPr>
          <p:cNvPr id="7" name="Titolo 4"/>
          <p:cNvSpPr txBox="1">
            <a:spLocks/>
          </p:cNvSpPr>
          <p:nvPr/>
        </p:nvSpPr>
        <p:spPr>
          <a:xfrm>
            <a:off x="251520" y="2708920"/>
            <a:ext cx="8517632" cy="3888432"/>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2"/>
                </a:solidFill>
                <a:effectLst/>
                <a:uLnTx/>
                <a:uFillTx/>
                <a:latin typeface="Arial Black" pitchFamily="34" charset="0"/>
                <a:ea typeface="+mj-ea"/>
                <a:cs typeface="+mj-cs"/>
              </a:rPr>
              <a:t>Many churches still follow the tradition of having the priest knock three times from the outside of the closed church doors to symbolize </a:t>
            </a:r>
            <a:r>
              <a:rPr kumimoji="0" lang="en-US" sz="2000" b="0" i="0" u="none" strike="noStrike" kern="1200" cap="none" spc="0" normalizeH="0" baseline="0" noProof="0" dirty="0" err="1" smtClean="0">
                <a:ln>
                  <a:noFill/>
                </a:ln>
                <a:solidFill>
                  <a:schemeClr val="tx2"/>
                </a:solidFill>
                <a:effectLst/>
                <a:uLnTx/>
                <a:uFillTx/>
                <a:latin typeface="Arial Black" pitchFamily="34" charset="0"/>
                <a:ea typeface="+mj-ea"/>
                <a:cs typeface="+mj-cs"/>
              </a:rPr>
              <a:t>Jesus‘s</a:t>
            </a:r>
            <a:r>
              <a:rPr kumimoji="0" lang="en-US" sz="2000" b="0" i="0" u="none" strike="noStrike" kern="1200" cap="none" spc="0" normalizeH="0" baseline="0" noProof="0" dirty="0" smtClean="0">
                <a:ln>
                  <a:noFill/>
                </a:ln>
                <a:solidFill>
                  <a:schemeClr val="tx2"/>
                </a:solidFill>
                <a:effectLst/>
                <a:uLnTx/>
                <a:uFillTx/>
                <a:latin typeface="Arial Black" pitchFamily="34" charset="0"/>
                <a:ea typeface="+mj-ea"/>
                <a:cs typeface="+mj-cs"/>
              </a:rPr>
              <a:t> entry into Jerusalem.</a:t>
            </a:r>
            <a:r>
              <a:rPr kumimoji="0" lang="it-IT" sz="2000" b="0" i="0" u="none" strike="noStrike" kern="1200" cap="none" spc="0" normalizeH="0" baseline="0" noProof="0" dirty="0" smtClean="0">
                <a:ln>
                  <a:noFill/>
                </a:ln>
                <a:solidFill>
                  <a:schemeClr val="tx2"/>
                </a:solidFill>
                <a:effectLst/>
                <a:uLnTx/>
                <a:uFillTx/>
                <a:latin typeface="Arial Black" pitchFamily="34" charset="0"/>
                <a:ea typeface="+mj-ea"/>
                <a:cs typeface="+mj-cs"/>
              </a:rPr>
              <a:t/>
            </a:r>
            <a:br>
              <a:rPr kumimoji="0" lang="it-IT" sz="2000" b="0" i="0" u="none" strike="noStrike" kern="1200" cap="none" spc="0" normalizeH="0" baseline="0" noProof="0" dirty="0" smtClean="0">
                <a:ln>
                  <a:noFill/>
                </a:ln>
                <a:solidFill>
                  <a:schemeClr val="tx2"/>
                </a:solidFill>
                <a:effectLst/>
                <a:uLnTx/>
                <a:uFillTx/>
                <a:latin typeface="Arial Black" pitchFamily="34" charset="0"/>
                <a:ea typeface="+mj-ea"/>
                <a:cs typeface="+mj-cs"/>
              </a:rPr>
            </a:br>
            <a:r>
              <a:rPr kumimoji="0" lang="en-US" sz="2000" b="0" i="0" u="none" strike="noStrike" kern="1200" cap="none" spc="0" normalizeH="0" baseline="0" noProof="0" dirty="0" smtClean="0">
                <a:ln>
                  <a:noFill/>
                </a:ln>
                <a:solidFill>
                  <a:schemeClr val="tx2"/>
                </a:solidFill>
                <a:effectLst/>
                <a:uLnTx/>
                <a:uFillTx/>
                <a:latin typeface="Arial Black" pitchFamily="34" charset="0"/>
                <a:ea typeface="+mj-ea"/>
                <a:cs typeface="+mj-cs"/>
              </a:rPr>
              <a:t>The local parish priests go round knocking on the neighborhood's door</a:t>
            </a:r>
            <a:r>
              <a:rPr kumimoji="0" lang="en-US" sz="2000" b="0" i="0" u="none" strike="noStrike" kern="1200" cap="none" spc="0" normalizeH="0" noProof="0" dirty="0" smtClean="0">
                <a:ln>
                  <a:noFill/>
                </a:ln>
                <a:solidFill>
                  <a:schemeClr val="tx2"/>
                </a:solidFill>
                <a:effectLst/>
                <a:uLnTx/>
                <a:uFillTx/>
                <a:latin typeface="Arial Black" pitchFamily="34" charset="0"/>
                <a:ea typeface="+mj-ea"/>
                <a:cs typeface="+mj-cs"/>
              </a:rPr>
              <a:t> for </a:t>
            </a:r>
            <a:r>
              <a:rPr kumimoji="0" lang="en-US" sz="2000" b="0" i="0" u="none" strike="noStrike" kern="1200" cap="none" spc="0" normalizeH="0" baseline="0" noProof="0" dirty="0" smtClean="0">
                <a:ln>
                  <a:noFill/>
                </a:ln>
                <a:solidFill>
                  <a:schemeClr val="tx2"/>
                </a:solidFill>
                <a:effectLst/>
                <a:uLnTx/>
                <a:uFillTx/>
                <a:latin typeface="Arial Black" pitchFamily="34" charset="0"/>
                <a:ea typeface="+mj-ea"/>
                <a:cs typeface="+mj-cs"/>
              </a:rPr>
              <a:t>the Easter Blessing.</a:t>
            </a:r>
            <a:r>
              <a:rPr kumimoji="0" lang="it-IT" sz="2000" b="0" i="0" u="none" strike="noStrike" kern="1200" cap="none" spc="0" normalizeH="0" baseline="0" noProof="0" dirty="0" smtClean="0">
                <a:ln>
                  <a:noFill/>
                </a:ln>
                <a:solidFill>
                  <a:schemeClr val="tx2"/>
                </a:solidFill>
                <a:effectLst/>
                <a:uLnTx/>
                <a:uFillTx/>
                <a:latin typeface="+mj-lt"/>
                <a:ea typeface="+mj-ea"/>
                <a:cs typeface="+mj-cs"/>
              </a:rPr>
              <a:t/>
            </a:r>
            <a:br>
              <a:rPr kumimoji="0" lang="it-IT" sz="2000" b="0" i="0" u="none" strike="noStrike" kern="1200" cap="none" spc="0" normalizeH="0" baseline="0" noProof="0" dirty="0" smtClean="0">
                <a:ln>
                  <a:noFill/>
                </a:ln>
                <a:solidFill>
                  <a:schemeClr val="tx2"/>
                </a:solidFill>
                <a:effectLst/>
                <a:uLnTx/>
                <a:uFillTx/>
                <a:latin typeface="+mj-lt"/>
                <a:ea typeface="+mj-ea"/>
                <a:cs typeface="+mj-cs"/>
              </a:rPr>
            </a:br>
            <a:endParaRPr kumimoji="0" lang="it-IT" sz="2000" b="0" i="0" u="none" strike="noStrike" kern="1200" cap="none" spc="0" normalizeH="0" baseline="0" noProof="0" dirty="0">
              <a:ln>
                <a:noFill/>
              </a:ln>
              <a:solidFill>
                <a:schemeClr val="tx2"/>
              </a:solidFill>
              <a:effectLst/>
              <a:uLnTx/>
              <a:uFillTx/>
              <a:latin typeface="+mj-lt"/>
              <a:ea typeface="+mj-ea"/>
              <a:cs typeface="+mj-cs"/>
            </a:endParaRPr>
          </a:p>
        </p:txBody>
      </p:sp>
      <p:sp>
        <p:nvSpPr>
          <p:cNvPr id="9" name="Rettangolo 8"/>
          <p:cNvSpPr/>
          <p:nvPr/>
        </p:nvSpPr>
        <p:spPr>
          <a:xfrm>
            <a:off x="323528" y="1052736"/>
            <a:ext cx="8568952" cy="707886"/>
          </a:xfrm>
          <a:prstGeom prst="rect">
            <a:avLst/>
          </a:prstGeom>
        </p:spPr>
        <p:txBody>
          <a:bodyPr wrap="square">
            <a:spAutoFit/>
          </a:bodyPr>
          <a:lstStyle/>
          <a:p>
            <a:pPr algn="just"/>
            <a:r>
              <a:rPr lang="en-US" sz="2000" b="1" dirty="0" smtClean="0">
                <a:solidFill>
                  <a:schemeClr val="bg2">
                    <a:lumMod val="25000"/>
                  </a:schemeClr>
                </a:solidFill>
                <a:latin typeface="Arial" pitchFamily="34" charset="0"/>
                <a:cs typeface="Arial" pitchFamily="34" charset="0"/>
              </a:rPr>
              <a:t>On Palm Sunday, the churches are bedecked with baskets of palms and olive branches</a:t>
            </a:r>
            <a:endParaRPr lang="it-IT" sz="2000" b="1" dirty="0">
              <a:solidFill>
                <a:schemeClr val="bg2">
                  <a:lumMod val="25000"/>
                </a:schemeClr>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diamond(in)">
                                      <p:cBhvr>
                                        <p:cTn id="12" dur="20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diamond(in)">
                                      <p:cBhvr>
                                        <p:cTn id="17" dur="2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683568" y="3717032"/>
            <a:ext cx="6501408" cy="638944"/>
          </a:xfrm>
        </p:spPr>
        <p:txBody>
          <a:bodyPr>
            <a:normAutofit fontScale="90000"/>
          </a:bodyPr>
          <a:lstStyle/>
          <a:p>
            <a:r>
              <a:rPr lang="en-US" sz="3100" u="sng" dirty="0" smtClean="0">
                <a:latin typeface="Arial" pitchFamily="34" charset="0"/>
                <a:cs typeface="Arial" pitchFamily="34" charset="0"/>
              </a:rPr>
              <a:t/>
            </a:r>
            <a:br>
              <a:rPr lang="en-US" sz="3100" u="sng" dirty="0" smtClean="0">
                <a:latin typeface="Arial" pitchFamily="34" charset="0"/>
                <a:cs typeface="Arial" pitchFamily="34" charset="0"/>
              </a:rPr>
            </a:br>
            <a:r>
              <a:rPr lang="en-US" sz="3100" u="sng" dirty="0" smtClean="0">
                <a:latin typeface="Arial" pitchFamily="34" charset="0"/>
                <a:cs typeface="Arial" pitchFamily="34" charset="0"/>
              </a:rPr>
              <a:t/>
            </a:r>
            <a:br>
              <a:rPr lang="en-US" sz="3100" u="sng" dirty="0" smtClean="0">
                <a:latin typeface="Arial" pitchFamily="34" charset="0"/>
                <a:cs typeface="Arial" pitchFamily="34" charset="0"/>
              </a:rPr>
            </a:br>
            <a:r>
              <a:rPr lang="en-US" sz="3600" u="sng" dirty="0" smtClean="0">
                <a:latin typeface="Arial" pitchFamily="34" charset="0"/>
                <a:cs typeface="Arial" pitchFamily="34" charset="0"/>
              </a:rPr>
              <a:t>On </a:t>
            </a:r>
            <a:r>
              <a:rPr lang="en-US" sz="3600" u="sng" dirty="0" err="1" smtClean="0">
                <a:latin typeface="Arial" pitchFamily="34" charset="0"/>
                <a:cs typeface="Arial" pitchFamily="34" charset="0"/>
              </a:rPr>
              <a:t>Giovedi</a:t>
            </a:r>
            <a:r>
              <a:rPr lang="en-US" sz="3600" u="sng" dirty="0" smtClean="0">
                <a:latin typeface="Arial" pitchFamily="34" charset="0"/>
                <a:cs typeface="Arial" pitchFamily="34" charset="0"/>
              </a:rPr>
              <a:t> Santo or Holy Thursday</a:t>
            </a:r>
            <a:r>
              <a:rPr lang="en-US" sz="2700" dirty="0" smtClean="0">
                <a:latin typeface="Arial" pitchFamily="34" charset="0"/>
                <a:cs typeface="Arial" pitchFamily="34" charset="0"/>
              </a:rPr>
              <a:t>                                                many churches re-enact the ceremony of the washing of the feet at the altar. It is often marked in the churches with a ritual washing of the feet, with the priest symbolizing the role of Jesus, and twelve church members symbolizing the role of the apostles. </a:t>
            </a:r>
            <a:r>
              <a:rPr lang="it-IT" sz="5400" dirty="0" smtClean="0">
                <a:latin typeface="Arial" pitchFamily="34" charset="0"/>
                <a:cs typeface="Arial" pitchFamily="34" charset="0"/>
              </a:rPr>
              <a:t/>
            </a:r>
            <a:br>
              <a:rPr lang="it-IT" sz="5400" dirty="0" smtClean="0">
                <a:latin typeface="Arial" pitchFamily="34" charset="0"/>
                <a:cs typeface="Arial" pitchFamily="34" charset="0"/>
              </a:rPr>
            </a:br>
            <a:endParaRPr lang="it-IT" dirty="0"/>
          </a:p>
        </p:txBody>
      </p:sp>
      <p:pic>
        <p:nvPicPr>
          <p:cNvPr id="10244" name="Picture 4" descr="C:\Users\ausilio\Desktop\sepe-lavanda-dei-piedi.jpg"/>
          <p:cNvPicPr>
            <a:picLocks noChangeAspect="1" noChangeArrowheads="1"/>
          </p:cNvPicPr>
          <p:nvPr/>
        </p:nvPicPr>
        <p:blipFill>
          <a:blip r:embed="rId2" cstate="print"/>
          <a:srcRect/>
          <a:stretch>
            <a:fillRect/>
          </a:stretch>
        </p:blipFill>
        <p:spPr bwMode="auto">
          <a:xfrm>
            <a:off x="4932040" y="3645024"/>
            <a:ext cx="3744416" cy="2814439"/>
          </a:xfrm>
          <a:prstGeom prst="rect">
            <a:avLst/>
          </a:prstGeom>
          <a:noFill/>
        </p:spPr>
      </p:pic>
      <p:pic>
        <p:nvPicPr>
          <p:cNvPr id="1026" name="Picture 2" descr="C:\Users\ausilio\Desktop\imagesCAZ7MMHM.jpg"/>
          <p:cNvPicPr>
            <a:picLocks noChangeAspect="1" noChangeArrowheads="1"/>
          </p:cNvPicPr>
          <p:nvPr/>
        </p:nvPicPr>
        <p:blipFill>
          <a:blip r:embed="rId3" cstate="print"/>
          <a:srcRect/>
          <a:stretch>
            <a:fillRect/>
          </a:stretch>
        </p:blipFill>
        <p:spPr bwMode="auto">
          <a:xfrm>
            <a:off x="611560" y="4077072"/>
            <a:ext cx="3600400" cy="2016224"/>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diamond(in)">
                                      <p:cBhvr>
                                        <p:cTn id="1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egnaposto contenuto 7"/>
          <p:cNvGraphicFramePr>
            <a:graphicFrameLocks/>
          </p:cNvGraphicFramePr>
          <p:nvPr/>
        </p:nvGraphicFramePr>
        <p:xfrm>
          <a:off x="857224" y="3929066"/>
          <a:ext cx="357190"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2" name="Rectangle 2"/>
          <p:cNvSpPr>
            <a:spLocks noChangeArrowheads="1"/>
          </p:cNvSpPr>
          <p:nvPr/>
        </p:nvSpPr>
        <p:spPr bwMode="auto">
          <a:xfrm>
            <a:off x="323528" y="980728"/>
            <a:ext cx="828092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2000" dirty="0" smtClean="0">
                <a:solidFill>
                  <a:schemeClr val="tx2">
                    <a:lumMod val="75000"/>
                  </a:schemeClr>
                </a:solidFill>
                <a:latin typeface="Arial" pitchFamily="34" charset="0"/>
                <a:cs typeface="Arial" pitchFamily="34" charset="0"/>
              </a:rPr>
              <a:t>The </a:t>
            </a:r>
            <a:r>
              <a:rPr lang="it-IT" sz="2000" b="1" dirty="0" smtClean="0">
                <a:solidFill>
                  <a:schemeClr val="tx2">
                    <a:lumMod val="75000"/>
                  </a:schemeClr>
                </a:solidFill>
                <a:latin typeface="Arial" pitchFamily="34" charset="0"/>
                <a:cs typeface="Arial" pitchFamily="34" charset="0"/>
              </a:rPr>
              <a:t>altar </a:t>
            </a:r>
            <a:r>
              <a:rPr lang="it-IT" sz="2000" b="1" dirty="0" err="1" smtClean="0">
                <a:solidFill>
                  <a:schemeClr val="tx2">
                    <a:lumMod val="75000"/>
                  </a:schemeClr>
                </a:solidFill>
                <a:latin typeface="Arial" pitchFamily="34" charset="0"/>
                <a:cs typeface="Arial" pitchFamily="34" charset="0"/>
              </a:rPr>
              <a:t>of</a:t>
            </a:r>
            <a:r>
              <a:rPr lang="it-IT" sz="2000" b="1" dirty="0" smtClean="0">
                <a:solidFill>
                  <a:schemeClr val="tx2">
                    <a:lumMod val="75000"/>
                  </a:schemeClr>
                </a:solidFill>
                <a:latin typeface="Arial" pitchFamily="34" charset="0"/>
                <a:cs typeface="Arial" pitchFamily="34" charset="0"/>
              </a:rPr>
              <a:t> </a:t>
            </a:r>
            <a:r>
              <a:rPr lang="it-IT" sz="2000" b="1" dirty="0" err="1" smtClean="0">
                <a:solidFill>
                  <a:schemeClr val="tx2">
                    <a:lumMod val="75000"/>
                  </a:schemeClr>
                </a:solidFill>
                <a:latin typeface="Arial" pitchFamily="34" charset="0"/>
                <a:cs typeface="Arial" pitchFamily="34" charset="0"/>
              </a:rPr>
              <a:t>repose</a:t>
            </a:r>
            <a:r>
              <a:rPr lang="it-IT" sz="2000" b="1" dirty="0" smtClean="0">
                <a:solidFill>
                  <a:schemeClr val="tx2">
                    <a:lumMod val="75000"/>
                  </a:schemeClr>
                </a:solidFill>
                <a:latin typeface="Arial" pitchFamily="34" charset="0"/>
                <a:cs typeface="Arial" pitchFamily="34" charset="0"/>
              </a:rPr>
              <a:t> </a:t>
            </a:r>
            <a:r>
              <a:rPr lang="it-IT" sz="2000" b="1" dirty="0" err="1" smtClean="0">
                <a:solidFill>
                  <a:schemeClr val="tx2">
                    <a:lumMod val="75000"/>
                  </a:schemeClr>
                </a:solidFill>
                <a:latin typeface="Arial" pitchFamily="34" charset="0"/>
                <a:cs typeface="Arial" pitchFamily="34" charset="0"/>
              </a:rPr>
              <a:t>hosts</a:t>
            </a:r>
            <a:r>
              <a:rPr lang="it-IT" sz="2000" b="1" dirty="0" smtClean="0">
                <a:solidFill>
                  <a:schemeClr val="tx2">
                    <a:lumMod val="75000"/>
                  </a:schemeClr>
                </a:solidFill>
                <a:latin typeface="Arial" pitchFamily="34" charset="0"/>
                <a:cs typeface="Arial" pitchFamily="34" charset="0"/>
              </a:rPr>
              <a:t> the </a:t>
            </a:r>
            <a:r>
              <a:rPr lang="it-IT" sz="2000" b="1" dirty="0" err="1" smtClean="0">
                <a:solidFill>
                  <a:schemeClr val="tx2">
                    <a:lumMod val="75000"/>
                  </a:schemeClr>
                </a:solidFill>
                <a:latin typeface="Arial" pitchFamily="34" charset="0"/>
                <a:cs typeface="Arial" pitchFamily="34" charset="0"/>
              </a:rPr>
              <a:t>Communion</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consecrated</a:t>
            </a:r>
            <a:r>
              <a:rPr lang="it-IT" sz="2000" dirty="0" smtClean="0">
                <a:solidFill>
                  <a:schemeClr val="tx2">
                    <a:lumMod val="75000"/>
                  </a:schemeClr>
                </a:solidFill>
                <a:latin typeface="Arial" pitchFamily="34" charset="0"/>
                <a:cs typeface="Arial" pitchFamily="34" charset="0"/>
              </a:rPr>
              <a:t> in the Mass </a:t>
            </a:r>
            <a:r>
              <a:rPr lang="it-IT" sz="2000" dirty="0" err="1" smtClean="0">
                <a:solidFill>
                  <a:schemeClr val="tx2">
                    <a:lumMod val="75000"/>
                  </a:schemeClr>
                </a:solidFill>
                <a:latin typeface="Arial" pitchFamily="34" charset="0"/>
                <a:cs typeface="Arial" pitchFamily="34" charset="0"/>
              </a:rPr>
              <a:t>of</a:t>
            </a:r>
            <a:r>
              <a:rPr lang="it-IT" sz="2000" dirty="0" smtClean="0">
                <a:solidFill>
                  <a:schemeClr val="tx2">
                    <a:lumMod val="75000"/>
                  </a:schemeClr>
                </a:solidFill>
                <a:latin typeface="Arial" pitchFamily="34" charset="0"/>
                <a:cs typeface="Arial" pitchFamily="34" charset="0"/>
              </a:rPr>
              <a:t> the Lord’s </a:t>
            </a:r>
            <a:r>
              <a:rPr lang="it-IT" sz="2000" dirty="0" err="1" smtClean="0">
                <a:solidFill>
                  <a:schemeClr val="tx2">
                    <a:lumMod val="75000"/>
                  </a:schemeClr>
                </a:solidFill>
                <a:latin typeface="Arial" pitchFamily="34" charset="0"/>
                <a:cs typeface="Arial" pitchFamily="34" charset="0"/>
              </a:rPr>
              <a:t>Supper</a:t>
            </a:r>
            <a:r>
              <a:rPr lang="it-IT" sz="2000" dirty="0" smtClean="0">
                <a:solidFill>
                  <a:schemeClr val="tx2">
                    <a:lumMod val="75000"/>
                  </a:schemeClr>
                </a:solidFill>
                <a:latin typeface="Arial" pitchFamily="34" charset="0"/>
                <a:cs typeface="Arial" pitchFamily="34" charset="0"/>
              </a:rPr>
              <a:t>  and </a:t>
            </a:r>
            <a:r>
              <a:rPr lang="it-IT" sz="2000" dirty="0" err="1" smtClean="0">
                <a:solidFill>
                  <a:schemeClr val="tx2">
                    <a:lumMod val="75000"/>
                  </a:schemeClr>
                </a:solidFill>
                <a:latin typeface="Arial" pitchFamily="34" charset="0"/>
                <a:cs typeface="Arial" pitchFamily="34" charset="0"/>
              </a:rPr>
              <a:t>reserved</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for</a:t>
            </a:r>
            <a:r>
              <a:rPr lang="it-IT" sz="2000" dirty="0" smtClean="0">
                <a:solidFill>
                  <a:schemeClr val="tx2">
                    <a:lumMod val="75000"/>
                  </a:schemeClr>
                </a:solidFill>
                <a:latin typeface="Arial" pitchFamily="34" charset="0"/>
                <a:cs typeface="Arial" pitchFamily="34" charset="0"/>
              </a:rPr>
              <a:t> the </a:t>
            </a:r>
            <a:r>
              <a:rPr lang="it-IT" sz="2000" dirty="0" err="1" smtClean="0">
                <a:solidFill>
                  <a:schemeClr val="tx2">
                    <a:lumMod val="75000"/>
                  </a:schemeClr>
                </a:solidFill>
                <a:latin typeface="Arial" pitchFamily="34" charset="0"/>
                <a:cs typeface="Arial" pitchFamily="34" charset="0"/>
              </a:rPr>
              <a:t>following</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day</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Good</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Friday</a:t>
            </a:r>
            <a:r>
              <a:rPr lang="it-IT" sz="2000" dirty="0" smtClean="0">
                <a:solidFill>
                  <a:schemeClr val="tx2">
                    <a:lumMod val="75000"/>
                  </a:schemeClr>
                </a:solidFill>
                <a:latin typeface="Arial" pitchFamily="34" charset="0"/>
                <a:cs typeface="Arial" pitchFamily="34" charset="0"/>
              </a:rPr>
              <a:t>, the </a:t>
            </a:r>
            <a:r>
              <a:rPr lang="it-IT" sz="2000" dirty="0" err="1" smtClean="0">
                <a:solidFill>
                  <a:schemeClr val="tx2">
                    <a:lumMod val="75000"/>
                  </a:schemeClr>
                </a:solidFill>
                <a:latin typeface="Arial" pitchFamily="34" charset="0"/>
                <a:cs typeface="Arial" pitchFamily="34" charset="0"/>
              </a:rPr>
              <a:t>day</a:t>
            </a:r>
            <a:r>
              <a:rPr lang="it-IT" sz="2000" dirty="0" smtClean="0">
                <a:solidFill>
                  <a:schemeClr val="tx2">
                    <a:lumMod val="75000"/>
                  </a:schemeClr>
                </a:solidFill>
                <a:latin typeface="Arial" pitchFamily="34" charset="0"/>
                <a:cs typeface="Arial" pitchFamily="34" charset="0"/>
              </a:rPr>
              <a:t> on </a:t>
            </a:r>
            <a:r>
              <a:rPr lang="it-IT" sz="2000" dirty="0" err="1" smtClean="0">
                <a:solidFill>
                  <a:schemeClr val="tx2">
                    <a:lumMod val="75000"/>
                  </a:schemeClr>
                </a:solidFill>
                <a:latin typeface="Arial" pitchFamily="34" charset="0"/>
                <a:cs typeface="Arial" pitchFamily="34" charset="0"/>
              </a:rPr>
              <a:t>which</a:t>
            </a:r>
            <a:r>
              <a:rPr lang="it-IT" sz="2000" dirty="0" smtClean="0">
                <a:solidFill>
                  <a:schemeClr val="tx2">
                    <a:lumMod val="75000"/>
                  </a:schemeClr>
                </a:solidFill>
                <a:latin typeface="Arial" pitchFamily="34" charset="0"/>
                <a:cs typeface="Arial" pitchFamily="34" charset="0"/>
              </a:rPr>
              <a:t> the </a:t>
            </a:r>
            <a:r>
              <a:rPr lang="it-IT" sz="2000" dirty="0" err="1" smtClean="0">
                <a:solidFill>
                  <a:schemeClr val="tx2">
                    <a:lumMod val="75000"/>
                  </a:schemeClr>
                </a:solidFill>
                <a:latin typeface="Arial" pitchFamily="34" charset="0"/>
                <a:cs typeface="Arial" pitchFamily="34" charset="0"/>
              </a:rPr>
              <a:t>death</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of</a:t>
            </a:r>
            <a:r>
              <a:rPr lang="it-IT" sz="2000" dirty="0" smtClean="0">
                <a:solidFill>
                  <a:schemeClr val="tx2">
                    <a:lumMod val="75000"/>
                  </a:schemeClr>
                </a:solidFill>
                <a:latin typeface="Arial" pitchFamily="34" charset="0"/>
                <a:cs typeface="Arial" pitchFamily="34" charset="0"/>
              </a:rPr>
              <a:t> Christ </a:t>
            </a:r>
            <a:r>
              <a:rPr lang="it-IT" sz="2000" dirty="0" err="1" smtClean="0">
                <a:solidFill>
                  <a:schemeClr val="tx2">
                    <a:lumMod val="75000"/>
                  </a:schemeClr>
                </a:solidFill>
                <a:latin typeface="Arial" pitchFamily="34" charset="0"/>
                <a:cs typeface="Arial" pitchFamily="34" charset="0"/>
              </a:rPr>
              <a:t>is</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observed</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liturgically</a:t>
            </a:r>
            <a:r>
              <a:rPr lang="it-IT" sz="2000" dirty="0" smtClean="0">
                <a:solidFill>
                  <a:schemeClr val="tx2">
                    <a:lumMod val="75000"/>
                  </a:schemeClr>
                </a:solidFill>
                <a:latin typeface="Arial" pitchFamily="34" charset="0"/>
                <a:cs typeface="Arial" pitchFamily="34" charset="0"/>
              </a:rPr>
              <a:t> and Mass </a:t>
            </a:r>
            <a:r>
              <a:rPr lang="it-IT" sz="2000" dirty="0" err="1" smtClean="0">
                <a:solidFill>
                  <a:schemeClr val="tx2">
                    <a:lumMod val="75000"/>
                  </a:schemeClr>
                </a:solidFill>
                <a:latin typeface="Arial" pitchFamily="34" charset="0"/>
                <a:cs typeface="Arial" pitchFamily="34" charset="0"/>
              </a:rPr>
              <a:t>is</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not</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celebrated</a:t>
            </a:r>
            <a:r>
              <a:rPr lang="it-IT" sz="2000" dirty="0" smtClean="0">
                <a:solidFill>
                  <a:schemeClr val="tx2">
                    <a:lumMod val="75000"/>
                  </a:schemeClr>
                </a:solidFill>
                <a:latin typeface="Arial" pitchFamily="34" charset="0"/>
                <a:cs typeface="Arial" pitchFamily="34" charset="0"/>
              </a:rPr>
              <a:t>, so </a:t>
            </a:r>
            <a:r>
              <a:rPr lang="it-IT" sz="2000" dirty="0" err="1" smtClean="0">
                <a:solidFill>
                  <a:schemeClr val="tx2">
                    <a:lumMod val="75000"/>
                  </a:schemeClr>
                </a:solidFill>
                <a:latin typeface="Arial" pitchFamily="34" charset="0"/>
                <a:cs typeface="Arial" pitchFamily="34" charset="0"/>
              </a:rPr>
              <a:t>communion</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must</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be</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given</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from</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Hosts</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consecrated</a:t>
            </a:r>
            <a:r>
              <a:rPr lang="it-IT" sz="2000" dirty="0" smtClean="0">
                <a:solidFill>
                  <a:schemeClr val="tx2">
                    <a:lumMod val="75000"/>
                  </a:schemeClr>
                </a:solidFill>
                <a:latin typeface="Arial" pitchFamily="34" charset="0"/>
                <a:cs typeface="Arial" pitchFamily="34" charset="0"/>
              </a:rPr>
              <a:t> on the </a:t>
            </a:r>
            <a:r>
              <a:rPr lang="it-IT" sz="2000" dirty="0" err="1" smtClean="0">
                <a:solidFill>
                  <a:schemeClr val="tx2">
                    <a:lumMod val="75000"/>
                  </a:schemeClr>
                </a:solidFill>
                <a:latin typeface="Arial" pitchFamily="34" charset="0"/>
                <a:cs typeface="Arial" pitchFamily="34" charset="0"/>
              </a:rPr>
              <a:t>previous</a:t>
            </a:r>
            <a:r>
              <a:rPr lang="it-IT" sz="2000" dirty="0" smtClean="0">
                <a:solidFill>
                  <a:schemeClr val="tx2">
                    <a:lumMod val="75000"/>
                  </a:schemeClr>
                </a:solidFill>
                <a:latin typeface="Arial" pitchFamily="34" charset="0"/>
                <a:cs typeface="Arial" pitchFamily="34" charset="0"/>
              </a:rPr>
              <a:t> </a:t>
            </a:r>
            <a:r>
              <a:rPr lang="it-IT" sz="2000" dirty="0" err="1" smtClean="0">
                <a:solidFill>
                  <a:schemeClr val="tx2">
                    <a:lumMod val="75000"/>
                  </a:schemeClr>
                </a:solidFill>
                <a:latin typeface="Arial" pitchFamily="34" charset="0"/>
                <a:cs typeface="Arial" pitchFamily="34" charset="0"/>
              </a:rPr>
              <a:t>day</a:t>
            </a:r>
            <a:endParaRPr lang="it-IT" sz="2000" dirty="0" smtClean="0">
              <a:solidFill>
                <a:schemeClr val="tx2">
                  <a:lumMod val="75000"/>
                </a:schemeClr>
              </a:solidFill>
              <a:latin typeface="Arial" pitchFamily="34" charset="0"/>
              <a:cs typeface="Arial" pitchFamily="34" charset="0"/>
            </a:endParaRPr>
          </a:p>
          <a:p>
            <a:pPr lvl="0" algn="just" fontAlgn="base">
              <a:spcBef>
                <a:spcPct val="0"/>
              </a:spcBef>
              <a:spcAft>
                <a:spcPct val="0"/>
              </a:spcAft>
            </a:pP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Mention</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of</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the altar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of</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repose</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and the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procession</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to</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it</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is</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not</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found</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before</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the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close</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of</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the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fifteenth</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century</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The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reservation</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of</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the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Consecrated</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Species</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in the Mass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of</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Holy</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Thursday</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spoken</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of</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in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earlier</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liturgical</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works</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was</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for</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the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distribution</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of</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Holy</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Communion</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not</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for</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the service on the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following</a:t>
            </a:r>
            <a:r>
              <a:rPr kumimoji="0" lang="it-IT" sz="2000"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 </a:t>
            </a:r>
            <a:r>
              <a:rPr kumimoji="0" lang="it-IT" sz="2000" b="0" i="0" u="none" strike="noStrike" cap="none" normalizeH="0" baseline="0" dirty="0" err="1" smtClean="0">
                <a:ln>
                  <a:noFill/>
                </a:ln>
                <a:solidFill>
                  <a:schemeClr val="tx2">
                    <a:lumMod val="75000"/>
                  </a:schemeClr>
                </a:solidFill>
                <a:effectLst/>
                <a:latin typeface="Arial" pitchFamily="34" charset="0"/>
                <a:ea typeface="Times New Roman" pitchFamily="18" charset="0"/>
                <a:cs typeface="Arial" pitchFamily="34" charset="0"/>
              </a:rPr>
              <a:t>day</a:t>
            </a:r>
            <a:r>
              <a:rPr kumimoji="0" lang="it-IT" b="0" i="0" u="none" strike="noStrike" cap="none" normalizeH="0" baseline="0" dirty="0" smtClean="0">
                <a:ln>
                  <a:noFill/>
                </a:ln>
                <a:solidFill>
                  <a:schemeClr val="tx2">
                    <a:lumMod val="75000"/>
                  </a:schemeClr>
                </a:solidFill>
                <a:effectLst/>
                <a:latin typeface="Arial" pitchFamily="34" charset="0"/>
                <a:ea typeface="Times New Roman" pitchFamily="18" charset="0"/>
                <a:cs typeface="Arial" pitchFamily="34" charset="0"/>
              </a:rPr>
              <a:t>.</a:t>
            </a:r>
            <a:endParaRPr kumimoji="0" lang="it-IT" sz="105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10245" name="Picture 5" descr="C:\Users\ausilio\Desktop\Easter\Nuova cartella\300px-Altare_della_Reposizione_Lagaccio_2009.jpg"/>
          <p:cNvPicPr>
            <a:picLocks noChangeAspect="1" noChangeArrowheads="1"/>
          </p:cNvPicPr>
          <p:nvPr/>
        </p:nvPicPr>
        <p:blipFill>
          <a:blip r:embed="rId7" cstate="print"/>
          <a:srcRect/>
          <a:stretch>
            <a:fillRect/>
          </a:stretch>
        </p:blipFill>
        <p:spPr bwMode="auto">
          <a:xfrm>
            <a:off x="3923928" y="4077072"/>
            <a:ext cx="4536504" cy="2592288"/>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diamond(in)">
                                      <p:cBhvr>
                                        <p:cTn id="12"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egnaposto contenuto 7"/>
          <p:cNvGraphicFramePr>
            <a:graphicFrameLocks/>
          </p:cNvGraphicFramePr>
          <p:nvPr/>
        </p:nvGraphicFramePr>
        <p:xfrm>
          <a:off x="857224" y="3929066"/>
          <a:ext cx="357190" cy="1928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2" name="Rectangle 2"/>
          <p:cNvSpPr>
            <a:spLocks noChangeArrowheads="1"/>
          </p:cNvSpPr>
          <p:nvPr/>
        </p:nvSpPr>
        <p:spPr bwMode="auto">
          <a:xfrm>
            <a:off x="251520" y="1196752"/>
            <a:ext cx="5040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It</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is</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decorated</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with</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so-called</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1" i="0" u="sng"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a:t>
            </a:r>
            <a:r>
              <a:rPr kumimoji="0" lang="it-IT" sz="2400" b="1" i="0" u="sng"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lavureddi</a:t>
            </a:r>
            <a:r>
              <a:rPr kumimoji="0" lang="it-IT" sz="2400" b="1" i="0" u="sng"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bowls</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where</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on the first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day</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of</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Lent</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are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stretched</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cloth</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or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cotton</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wool</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on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which</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spreads</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wheat</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and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legumes</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Made</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by</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the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congregants</a:t>
            </a:r>
            <a:r>
              <a:rPr lang="it-IT" sz="2400" dirty="0" smtClean="0">
                <a:solidFill>
                  <a:schemeClr val="tx2">
                    <a:lumMod val="75000"/>
                  </a:schemeClr>
                </a:solidFill>
                <a:latin typeface="Arial" pitchFamily="34" charset="0"/>
                <a:ea typeface="Calibri" pitchFamily="34" charset="0"/>
                <a:cs typeface="Arial" pitchFamily="34" charset="0"/>
              </a:rPr>
              <a:t>, 3 </a:t>
            </a:r>
            <a:r>
              <a:rPr lang="it-IT" sz="2400" dirty="0" err="1" smtClean="0">
                <a:solidFill>
                  <a:schemeClr val="tx2">
                    <a:lumMod val="75000"/>
                  </a:schemeClr>
                </a:solidFill>
                <a:latin typeface="Arial" pitchFamily="34" charset="0"/>
                <a:ea typeface="Calibri" pitchFamily="34" charset="0"/>
                <a:cs typeface="Arial" pitchFamily="34" charset="0"/>
              </a:rPr>
              <a:t>for</a:t>
            </a:r>
            <a:r>
              <a:rPr lang="it-IT" sz="2400" dirty="0" smtClean="0">
                <a:solidFill>
                  <a:schemeClr val="tx2">
                    <a:lumMod val="75000"/>
                  </a:schemeClr>
                </a:solidFill>
                <a:latin typeface="Arial" pitchFamily="34" charset="0"/>
                <a:ea typeface="Calibri" pitchFamily="34" charset="0"/>
                <a:cs typeface="Arial" pitchFamily="34" charset="0"/>
              </a:rPr>
              <a:t> </a:t>
            </a:r>
            <a:r>
              <a:rPr lang="it-IT" sz="2400" dirty="0" err="1" smtClean="0">
                <a:solidFill>
                  <a:schemeClr val="tx2">
                    <a:lumMod val="75000"/>
                  </a:schemeClr>
                </a:solidFill>
                <a:latin typeface="Arial" pitchFamily="34" charset="0"/>
                <a:ea typeface="Calibri" pitchFamily="34" charset="0"/>
                <a:cs typeface="Arial" pitchFamily="34" charset="0"/>
              </a:rPr>
              <a:t>each</a:t>
            </a:r>
            <a:r>
              <a:rPr lang="it-IT" sz="2400" dirty="0" smtClean="0">
                <a:solidFill>
                  <a:schemeClr val="tx2">
                    <a:lumMod val="75000"/>
                  </a:schemeClr>
                </a:solidFill>
                <a:latin typeface="Arial" pitchFamily="34" charset="0"/>
                <a:ea typeface="Calibri" pitchFamily="34" charset="0"/>
                <a:cs typeface="Arial" pitchFamily="34" charset="0"/>
              </a:rPr>
              <a:t> family; </a:t>
            </a:r>
            <a:r>
              <a:rPr lang="it-IT" sz="2400" dirty="0" err="1" smtClean="0">
                <a:solidFill>
                  <a:schemeClr val="tx2">
                    <a:lumMod val="75000"/>
                  </a:schemeClr>
                </a:solidFill>
                <a:latin typeface="Arial" pitchFamily="34" charset="0"/>
                <a:ea typeface="Calibri" pitchFamily="34" charset="0"/>
                <a:cs typeface="Arial" pitchFamily="34" charset="0"/>
              </a:rPr>
              <a:t>thus</a:t>
            </a:r>
            <a:r>
              <a:rPr lang="it-IT" sz="2400" dirty="0" smtClean="0">
                <a:solidFill>
                  <a:schemeClr val="tx2">
                    <a:lumMod val="75000"/>
                  </a:schemeClr>
                </a:solidFill>
                <a:latin typeface="Arial" pitchFamily="34" charset="0"/>
                <a:ea typeface="Calibri" pitchFamily="34" charset="0"/>
                <a:cs typeface="Arial" pitchFamily="34" charset="0"/>
              </a:rPr>
              <a:t> </a:t>
            </a:r>
            <a:r>
              <a:rPr lang="it-IT" sz="2400" dirty="0" err="1" smtClean="0">
                <a:solidFill>
                  <a:schemeClr val="tx2">
                    <a:lumMod val="75000"/>
                  </a:schemeClr>
                </a:solidFill>
                <a:latin typeface="Arial" pitchFamily="34" charset="0"/>
                <a:ea typeface="Calibri" pitchFamily="34" charset="0"/>
                <a:cs typeface="Arial" pitchFamily="34" charset="0"/>
              </a:rPr>
              <a:t>symbolising</a:t>
            </a:r>
            <a:r>
              <a:rPr lang="it-IT" sz="2400" dirty="0" smtClean="0">
                <a:solidFill>
                  <a:schemeClr val="tx2">
                    <a:lumMod val="75000"/>
                  </a:schemeClr>
                </a:solidFill>
                <a:latin typeface="Arial" pitchFamily="34" charset="0"/>
                <a:ea typeface="Calibri" pitchFamily="34" charset="0"/>
                <a:cs typeface="Arial" pitchFamily="34" charset="0"/>
              </a:rPr>
              <a:t>  the </a:t>
            </a:r>
            <a:r>
              <a:rPr lang="it-IT" sz="2400" dirty="0" err="1" smtClean="0">
                <a:solidFill>
                  <a:schemeClr val="tx2">
                    <a:lumMod val="75000"/>
                  </a:schemeClr>
                </a:solidFill>
                <a:latin typeface="Arial" pitchFamily="34" charset="0"/>
                <a:ea typeface="Calibri" pitchFamily="34" charset="0"/>
                <a:cs typeface="Arial" pitchFamily="34" charset="0"/>
              </a:rPr>
              <a:t>Trinity…</a:t>
            </a:r>
            <a:r>
              <a:rPr lang="it-IT" sz="2400" dirty="0" smtClean="0">
                <a:solidFill>
                  <a:schemeClr val="tx2">
                    <a:lumMod val="75000"/>
                  </a:schemeClr>
                </a:solidFill>
                <a:latin typeface="Arial" pitchFamily="34" charset="0"/>
                <a:ea typeface="Calibri" pitchFamily="34" charset="0"/>
                <a:cs typeface="Arial" pitchFamily="34" charset="0"/>
              </a:rPr>
              <a:t>.</a:t>
            </a:r>
            <a:endPar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Then</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they</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are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stored</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in the dark and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watered</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from</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time</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to</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time</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so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that</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on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Holy</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Thursday</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once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sprouted</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it</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will</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face in the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form</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of</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pale and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thick</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filaments</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of</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different</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 </a:t>
            </a:r>
            <a:r>
              <a:rPr kumimoji="0" lang="it-IT" sz="2400" b="0" i="0" u="none" strike="noStrike" cap="none" normalizeH="0" baseline="0" dirty="0" err="1" smtClean="0">
                <a:ln>
                  <a:noFill/>
                </a:ln>
                <a:solidFill>
                  <a:schemeClr val="tx2">
                    <a:lumMod val="75000"/>
                  </a:schemeClr>
                </a:solidFill>
                <a:effectLst/>
                <a:latin typeface="Arial" pitchFamily="34" charset="0"/>
                <a:ea typeface="Calibri" pitchFamily="34" charset="0"/>
                <a:cs typeface="Arial" pitchFamily="34" charset="0"/>
              </a:rPr>
              <a:t>colors</a:t>
            </a:r>
            <a:r>
              <a:rPr kumimoji="0" lang="it-IT" sz="24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a:t>
            </a:r>
            <a:endParaRPr kumimoji="0" lang="it-IT" sz="40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10243" name="Picture 3" descr="C:\Users\ausilio\Desktop\Easter\Nuova cartella\220px-Lavureddu.jpg"/>
          <p:cNvPicPr>
            <a:picLocks noChangeAspect="1" noChangeArrowheads="1"/>
          </p:cNvPicPr>
          <p:nvPr/>
        </p:nvPicPr>
        <p:blipFill>
          <a:blip r:embed="rId7" cstate="print"/>
          <a:srcRect/>
          <a:stretch>
            <a:fillRect/>
          </a:stretch>
        </p:blipFill>
        <p:spPr bwMode="auto">
          <a:xfrm>
            <a:off x="5436096" y="1700808"/>
            <a:ext cx="3312368" cy="3960440"/>
          </a:xfrm>
          <a:prstGeom prst="rect">
            <a:avLst/>
          </a:prstGeom>
          <a:no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amond(in)">
                                      <p:cBhvr>
                                        <p:cTn id="7" dur="20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linds(horizontal)">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652</TotalTime>
  <Words>775</Words>
  <Application>Microsoft Office PowerPoint</Application>
  <PresentationFormat>Presentazione su schermo (4:3)</PresentationFormat>
  <Paragraphs>56</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Equinozio</vt:lpstr>
      <vt:lpstr>EASTER IN  ITALY</vt:lpstr>
      <vt:lpstr>  The Easter celebration  The Nicean Council decided in A.D. 325 that Easter would be celebrated on the first Sunday after the first full moon after the Spring Equinox. Unless the first full moon also rose on a Sunday, in which Easter would be celebrated the Sunday after that. For over 1500 years we have continued to mark the celebration of Easter based on these calculations. </vt:lpstr>
      <vt:lpstr>                          Easter’s celebrations</vt:lpstr>
      <vt:lpstr>The Holy Week celebrations </vt:lpstr>
      <vt:lpstr>     Lent (Quaresima)                              marks the forty days of fast and abstinence before Easter; marked with the     Feast of St. Joseph (Festa di San Giuseppe) on March 19th and     Palm Sunday (Domenica delle Palme), in which palms and olive branches are blessed by the parish priest and given out to the congregants.  </vt:lpstr>
      <vt:lpstr>Diapositiva 6</vt:lpstr>
      <vt:lpstr>  On Giovedi Santo or Holy Thursday                                                many churches re-enact the ceremony of the washing of the feet at the altar. It is often marked in the churches with a ritual washing of the feet, with the priest symbolizing the role of Jesus, and twelve church members symbolizing the role of the apostles.  </vt:lpstr>
      <vt:lpstr>Diapositiva 8</vt:lpstr>
      <vt:lpstr>Diapositiva 9</vt:lpstr>
      <vt:lpstr>Diapositiva 10</vt:lpstr>
      <vt:lpstr>Diapositiva 11</vt:lpstr>
      <vt:lpstr>Diapositiva 12</vt:lpstr>
      <vt:lpstr>Diapositiva 13</vt:lpstr>
      <vt:lpstr>EASTER SUNDAY  people go to the church for the celebration of Easter mass service and eat chocolate eggs ..</vt:lpstr>
      <vt:lpstr>Diapositiva 15</vt:lpstr>
      <vt:lpstr>Diapositiva 16</vt:lpstr>
      <vt:lpstr>Although there is the old Italian saying …….                                       "Christmas at home and Easter with whomever you wish“                                                                             Easter is an occasion for families to reunite around a well-set table.  Remember that GLOBALISATION has turned a religious celebration into a gourmande occasion to spend with friends and for young people to enjoy a school vacation…… </vt:lpstr>
      <vt:lpstr>SPECIAL FOOD AT EASTER </vt:lpstr>
      <vt:lpstr>EASTER  FOOD</vt:lpstr>
      <vt:lpstr>Diapositiva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dc:title>
  <dc:creator>sommario</dc:creator>
  <cp:lastModifiedBy>ausilio</cp:lastModifiedBy>
  <cp:revision>73</cp:revision>
  <dcterms:created xsi:type="dcterms:W3CDTF">2011-04-22T10:35:28Z</dcterms:created>
  <dcterms:modified xsi:type="dcterms:W3CDTF">2012-05-10T10:36:29Z</dcterms:modified>
</cp:coreProperties>
</file>