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6423-ACD6-4242-BA28-6B53ADFCD6A3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F068-37CD-4A43-9E14-9EC2FC31EF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952E-0030-4C25-8CDF-D0F1AEA439E2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79DD-52A1-4FF4-9D67-67E89A8F718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E0A0-8AD8-4E0B-958F-26E294337E4E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D85CE-86EA-44F4-9481-4A60C45F1C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5B22-31D3-4A4F-B426-1FB999DA0479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4C86-D751-464B-8096-50518BD5CCF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9BBE-76E9-4840-85A4-87326B7B6FEF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FA5D-3204-47F1-B36A-B0530387BF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1DA3-BEE0-4AEA-995F-A1F24D7937BA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22C5-789B-4477-BB9F-F7A369D9CD9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AB17-1B17-495E-8564-6D698CDF7E23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4BAF-459D-4835-8C7B-B6B0D64C8C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C243-0C09-4974-83D4-A20218E6A7A1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9B85-E9D4-4766-9AF2-AD3F84622D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980-537F-411D-AA0D-E419D6D74283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BC8BA-7117-4361-ADD6-A988FA7A0A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5A511-C7C1-489F-8DF8-2963DF06DA59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E362-1541-4959-A447-DD0140BB868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6524-0109-41A4-A909-5C38749F0F38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04DE-511C-44E5-A97B-FB62FFACDE9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705AF-DCDE-4232-A266-39839E459D8E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CD7DFD-B4E0-4931-9658-FFA6F531A37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Breakfast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</p:txBody>
      </p:sp>
      <p:sp>
        <p:nvSpPr>
          <p:cNvPr id="2051" name="عنوان فرعي 2"/>
          <p:cNvSpPr>
            <a:spLocks noGrp="1"/>
          </p:cNvSpPr>
          <p:nvPr>
            <p:ph type="subTitle" idx="1"/>
          </p:nvPr>
        </p:nvSpPr>
        <p:spPr>
          <a:xfrm>
            <a:off x="468313" y="2060575"/>
            <a:ext cx="8064500" cy="4681538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Friday, a holiday in Jordan for all the families most of the Jordanian families have a great breakfast. The most famous food at the break fast table is Homos , Al Foal and Flafel with the traditional beverage ‘tea”.</a:t>
            </a:r>
          </a:p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Usually we love to put Tomatoes and cucumbers at the table next to the original breakfast things such as: cheese, egg and olive.  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smtClean="0"/>
              <a:t>Hope you like it</a:t>
            </a:r>
          </a:p>
        </p:txBody>
      </p:sp>
      <p:pic>
        <p:nvPicPr>
          <p:cNvPr id="11267" name="Picture 3" descr="dhphz8z2_128gxmj66fv_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357438"/>
            <a:ext cx="3409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محتوى 2"/>
          <p:cNvSpPr>
            <a:spLocks noGrp="1"/>
          </p:cNvSpPr>
          <p:nvPr>
            <p:ph idx="1"/>
          </p:nvPr>
        </p:nvSpPr>
        <p:spPr>
          <a:xfrm>
            <a:off x="3419475" y="4365625"/>
            <a:ext cx="1235075" cy="4525963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026" name="Picture 2" descr="http://alhilalnews.net/assets/images/60d58c45241a3788536a923ab3623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280920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لمحتوى 2"/>
          <p:cNvSpPr>
            <a:spLocks noGrp="1"/>
          </p:cNvSpPr>
          <p:nvPr>
            <p:ph idx="1"/>
          </p:nvPr>
        </p:nvSpPr>
        <p:spPr>
          <a:xfrm>
            <a:off x="4572000" y="188913"/>
            <a:ext cx="4114800" cy="3455987"/>
          </a:xfrm>
        </p:spPr>
        <p:txBody>
          <a:bodyPr/>
          <a:lstStyle/>
          <a:p>
            <a:pPr eaLnBrk="1" hangingPunct="1"/>
            <a:r>
              <a:rPr lang="en-US" smtClean="0"/>
              <a:t>Homos:</a:t>
            </a:r>
          </a:p>
          <a:p>
            <a:pPr eaLnBrk="1" hangingPunct="1"/>
            <a:r>
              <a:rPr lang="en-US" smtClean="0"/>
              <a:t>We may put fried grounded pieces of meat on it.</a:t>
            </a:r>
          </a:p>
          <a:p>
            <a:pPr eaLnBrk="1" hangingPunct="1"/>
            <a:r>
              <a:rPr lang="en-US" smtClean="0"/>
              <a:t>We fry the meat and put it on the homos, it should be hot.</a:t>
            </a:r>
          </a:p>
        </p:txBody>
      </p:sp>
      <p:pic>
        <p:nvPicPr>
          <p:cNvPr id="6146" name="Picture 2" descr="http://t0.gstatic.com/images?q=tbn:ANd9GcSo0ej7VImeuIGtSqEY88SlhXFm5VVZvxvJ4wBADYtZRtNMe9ILfvJUIb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889375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http://a4.sphotos.ak.fbcdn.net/hphotos-ak-ash1/168964_192934894067728_100000536575276_643578_625606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071942"/>
            <a:ext cx="4274840" cy="259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سهم إلى اليمين 6"/>
          <p:cNvSpPr/>
          <p:nvPr/>
        </p:nvSpPr>
        <p:spPr>
          <a:xfrm>
            <a:off x="323850" y="3644900"/>
            <a:ext cx="3960813" cy="30241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You can put it without meat too!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محتوى 2"/>
          <p:cNvSpPr>
            <a:spLocks noGrp="1"/>
          </p:cNvSpPr>
          <p:nvPr>
            <p:ph idx="1"/>
          </p:nvPr>
        </p:nvSpPr>
        <p:spPr>
          <a:xfrm>
            <a:off x="5003800" y="404813"/>
            <a:ext cx="3816350" cy="6119812"/>
          </a:xfrm>
        </p:spPr>
        <p:txBody>
          <a:bodyPr/>
          <a:lstStyle/>
          <a:p>
            <a:pPr eaLnBrk="1" hangingPunct="1"/>
            <a:r>
              <a:rPr lang="en-US" smtClean="0"/>
              <a:t>Foul</a:t>
            </a:r>
          </a:p>
          <a:p>
            <a:pPr eaLnBrk="1" hangingPunct="1"/>
            <a:r>
              <a:rPr lang="fr-FR" smtClean="0"/>
              <a:t>Haricots Is the Foal we brassage It and put some tomates , olive oil  and some persil on it.</a:t>
            </a:r>
          </a:p>
          <a:p>
            <a:pPr eaLnBrk="1" hangingPunct="1"/>
            <a:r>
              <a:rPr lang="fr-FR" smtClean="0"/>
              <a:t>You Can buy It from special places if you dont want to make it  at the house.   </a:t>
            </a:r>
            <a:endParaRPr lang="en-US" smtClean="0"/>
          </a:p>
        </p:txBody>
      </p:sp>
      <p:pic>
        <p:nvPicPr>
          <p:cNvPr id="16386" name="Picture 2" descr="http://www.shamoa.com/up/uploads/images/shamoa-f050f2fe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4772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coffepm.com/wp-content/uploads/buF05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384948" cy="317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محتوى 2"/>
          <p:cNvSpPr>
            <a:spLocks noGrp="1"/>
          </p:cNvSpPr>
          <p:nvPr>
            <p:ph idx="1"/>
          </p:nvPr>
        </p:nvSpPr>
        <p:spPr>
          <a:xfrm>
            <a:off x="5857875" y="2571750"/>
            <a:ext cx="2746375" cy="1736725"/>
          </a:xfrm>
        </p:spPr>
        <p:txBody>
          <a:bodyPr/>
          <a:lstStyle/>
          <a:p>
            <a:pPr eaLnBrk="1" hangingPunct="1"/>
            <a:r>
              <a:rPr lang="en-US" smtClean="0"/>
              <a:t>This is the Falafel, it has a great taste. </a:t>
            </a:r>
          </a:p>
        </p:txBody>
      </p:sp>
      <p:pic>
        <p:nvPicPr>
          <p:cNvPr id="17410" name="Picture 2" descr="http://www.hummusnation.net/wp-content/uploads/2010/02/Falafel-Valen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489654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eastbayethniceats.files.wordpress.com/2011/03/zands-plate-of-falaf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52565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عنصر نائب للمحتوى 3" descr="20120323_111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4249738" cy="3167063"/>
          </a:xfrm>
        </p:spPr>
      </p:pic>
      <p:sp>
        <p:nvSpPr>
          <p:cNvPr id="7171" name="مربع نص 4"/>
          <p:cNvSpPr txBox="1">
            <a:spLocks noChangeArrowheads="1"/>
          </p:cNvSpPr>
          <p:nvPr/>
        </p:nvSpPr>
        <p:spPr bwMode="auto">
          <a:xfrm>
            <a:off x="5364163" y="692150"/>
            <a:ext cx="32400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Tea is something very important in Jordan, we drink it at night, evening, and mostly on break fast </a:t>
            </a:r>
          </a:p>
          <a:p>
            <a:r>
              <a:rPr lang="en-US" sz="2800">
                <a:latin typeface="Calibri" pitchFamily="34" charset="0"/>
              </a:rPr>
              <a:t>Most people love it anytime during the day.</a:t>
            </a:r>
          </a:p>
        </p:txBody>
      </p:sp>
      <p:pic>
        <p:nvPicPr>
          <p:cNvPr id="18434" name="Picture 2" descr="http://www.lqta.com/gallery/data/media/1/te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404320" cy="2843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3" name="مربع نص 7"/>
          <p:cNvSpPr txBox="1">
            <a:spLocks noChangeArrowheads="1"/>
          </p:cNvSpPr>
          <p:nvPr/>
        </p:nvSpPr>
        <p:spPr bwMode="auto">
          <a:xfrm>
            <a:off x="5076825" y="4292600"/>
            <a:ext cx="3527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We put mint with tea , and some times we put Lemon.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43500" y="404813"/>
            <a:ext cx="3821113" cy="5721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+mn-cs"/>
              </a:rPr>
              <a:t>Another important thing we love at break fast is egg.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+mn-cs"/>
              </a:rPr>
              <a:t>We fry it or boil it, we can make it omelet, or we can add some parcel and fry it    </a:t>
            </a:r>
          </a:p>
        </p:txBody>
      </p:sp>
      <p:pic>
        <p:nvPicPr>
          <p:cNvPr id="8195" name="Picture 2" descr="http://matbakh.msharkat.com/wp-content/uploads/2011/05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44640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mojtamai.com/lady/images/stories/0000000000000000000000000000000000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81300"/>
            <a:ext cx="468153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مربع نص 5"/>
          <p:cNvSpPr txBox="1">
            <a:spLocks noChangeArrowheads="1"/>
          </p:cNvSpPr>
          <p:nvPr/>
        </p:nvSpPr>
        <p:spPr bwMode="auto">
          <a:xfrm>
            <a:off x="323850" y="6092825"/>
            <a:ext cx="4535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Egg with Persil.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z.about.com/d/southernfood/1/0/6/b/2/breakfast-casserole-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4381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مربع نص 4"/>
          <p:cNvSpPr txBox="1">
            <a:spLocks noChangeArrowheads="1"/>
          </p:cNvSpPr>
          <p:nvPr/>
        </p:nvSpPr>
        <p:spPr bwMode="auto">
          <a:xfrm>
            <a:off x="5148263" y="981075"/>
            <a:ext cx="3384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Egg with hotdogs </a:t>
            </a:r>
          </a:p>
        </p:txBody>
      </p:sp>
      <p:pic>
        <p:nvPicPr>
          <p:cNvPr id="21508" name="Picture 4" descr="http://photos2.azyya.com/store/uploads/images/images-2a67c660e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4538"/>
            <a:ext cx="4286250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1.gstatic.com/images?q=tbn:ANd9GcRH-bQ5VJz87KbwBtwcIuRg-ZYRNS_qNXGG3xWJqphEFxm0g4jE0W8KYafI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33115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http://lghttp.5588.nexcesscdn.net/803DC0/magento/media/catalog/product/cache/34/image/9df78eab33525d08d6e5fb8d27136e95/6/6/6656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60350"/>
            <a:ext cx="45672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مربع نص 5"/>
          <p:cNvSpPr txBox="1">
            <a:spLocks noChangeArrowheads="1"/>
          </p:cNvSpPr>
          <p:nvPr/>
        </p:nvSpPr>
        <p:spPr bwMode="auto">
          <a:xfrm>
            <a:off x="357188" y="3571875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Labaneh </a:t>
            </a:r>
          </a:p>
        </p:txBody>
      </p:sp>
      <p:sp>
        <p:nvSpPr>
          <p:cNvPr id="10245" name="مربع نص 6"/>
          <p:cNvSpPr txBox="1">
            <a:spLocks noChangeArrowheads="1"/>
          </p:cNvSpPr>
          <p:nvPr/>
        </p:nvSpPr>
        <p:spPr bwMode="auto">
          <a:xfrm>
            <a:off x="5214938" y="3214688"/>
            <a:ext cx="410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White cheese  </a:t>
            </a:r>
          </a:p>
        </p:txBody>
      </p:sp>
      <p:pic>
        <p:nvPicPr>
          <p:cNvPr id="10246" name="Picture 6" descr="http://lghttp.5588.nexcesscdn.net/803DC0/magento/media/catalog/product/cache/14/image/9df78eab33525d08d6e5fb8d27136e95/b/r/bread-arabic-white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149725"/>
            <a:ext cx="49990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مربع نص 8"/>
          <p:cNvSpPr txBox="1">
            <a:spLocks noChangeArrowheads="1"/>
          </p:cNvSpPr>
          <p:nvPr/>
        </p:nvSpPr>
        <p:spPr bwMode="auto">
          <a:xfrm>
            <a:off x="6143625" y="4857750"/>
            <a:ext cx="1871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White bread 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250</Words>
  <Application>Microsoft Office PowerPoint</Application>
  <PresentationFormat>Presentazione su schermo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سمة Office</vt:lpstr>
      <vt:lpstr>Breakfast in  JORDAN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 fast in  JORDAN</dc:title>
  <dc:creator>user</dc:creator>
  <cp:lastModifiedBy>ausilio</cp:lastModifiedBy>
  <cp:revision>10</cp:revision>
  <dcterms:created xsi:type="dcterms:W3CDTF">2012-03-31T13:34:51Z</dcterms:created>
  <dcterms:modified xsi:type="dcterms:W3CDTF">2012-05-11T18:21:25Z</dcterms:modified>
</cp:coreProperties>
</file>