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9" r:id="rId11"/>
    <p:sldId id="270" r:id="rId12"/>
    <p:sldId id="268" r:id="rId13"/>
    <p:sldId id="271" r:id="rId14"/>
    <p:sldId id="267" r:id="rId15"/>
    <p:sldId id="272" r:id="rId1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065D-4C15-4E2B-83D1-82FCCF74B2E1}" type="datetimeFigureOut">
              <a:rPr lang="it-IT" smtClean="0"/>
              <a:pPr/>
              <a:t>07/04/2012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DCA5-DF02-42F5-8B9C-46F515C9C8D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065D-4C15-4E2B-83D1-82FCCF74B2E1}" type="datetimeFigureOut">
              <a:rPr lang="it-IT" smtClean="0"/>
              <a:pPr/>
              <a:t>07/04/2012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DCA5-DF02-42F5-8B9C-46F515C9C8D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065D-4C15-4E2B-83D1-82FCCF74B2E1}" type="datetimeFigureOut">
              <a:rPr lang="it-IT" smtClean="0"/>
              <a:pPr/>
              <a:t>07/04/2012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DCA5-DF02-42F5-8B9C-46F515C9C8D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065D-4C15-4E2B-83D1-82FCCF74B2E1}" type="datetimeFigureOut">
              <a:rPr lang="it-IT" smtClean="0"/>
              <a:pPr/>
              <a:t>07/04/2012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DCA5-DF02-42F5-8B9C-46F515C9C8D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065D-4C15-4E2B-83D1-82FCCF74B2E1}" type="datetimeFigureOut">
              <a:rPr lang="it-IT" smtClean="0"/>
              <a:pPr/>
              <a:t>07/04/2012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DCA5-DF02-42F5-8B9C-46F515C9C8D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065D-4C15-4E2B-83D1-82FCCF74B2E1}" type="datetimeFigureOut">
              <a:rPr lang="it-IT" smtClean="0"/>
              <a:pPr/>
              <a:t>07/04/2012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DCA5-DF02-42F5-8B9C-46F515C9C8D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065D-4C15-4E2B-83D1-82FCCF74B2E1}" type="datetimeFigureOut">
              <a:rPr lang="it-IT" smtClean="0"/>
              <a:pPr/>
              <a:t>07/04/2012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DCA5-DF02-42F5-8B9C-46F515C9C8D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065D-4C15-4E2B-83D1-82FCCF74B2E1}" type="datetimeFigureOut">
              <a:rPr lang="it-IT" smtClean="0"/>
              <a:pPr/>
              <a:t>07/04/2012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DCA5-DF02-42F5-8B9C-46F515C9C8D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065D-4C15-4E2B-83D1-82FCCF74B2E1}" type="datetimeFigureOut">
              <a:rPr lang="it-IT" smtClean="0"/>
              <a:pPr/>
              <a:t>07/04/2012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DCA5-DF02-42F5-8B9C-46F515C9C8D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065D-4C15-4E2B-83D1-82FCCF74B2E1}" type="datetimeFigureOut">
              <a:rPr lang="it-IT" smtClean="0"/>
              <a:pPr/>
              <a:t>07/04/2012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DCA5-DF02-42F5-8B9C-46F515C9C8D0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taglia e arrotonda singolo angolo rettangolo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olo rettangolo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065D-4C15-4E2B-83D1-82FCCF74B2E1}" type="datetimeFigureOut">
              <a:rPr lang="it-IT" smtClean="0"/>
              <a:pPr/>
              <a:t>07/04/2012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705DCA5-DF02-42F5-8B9C-46F515C9C8D0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10" name="Figura a mano libera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igura a mano libera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B79065D-4C15-4E2B-83D1-82FCCF74B2E1}" type="datetimeFigureOut">
              <a:rPr lang="it-IT" smtClean="0"/>
              <a:pPr/>
              <a:t>07/04/2012</a:t>
            </a:fld>
            <a:endParaRPr lang="it-IT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705DCA5-DF02-42F5-8B9C-46F515C9C8D0}" type="slidenum">
              <a:rPr lang="it-IT" smtClean="0"/>
              <a:pPr/>
              <a:t>‹N›</a:t>
            </a:fld>
            <a:endParaRPr lang="it-IT"/>
          </a:p>
        </p:txBody>
      </p:sp>
      <p:grpSp>
        <p:nvGrpSpPr>
          <p:cNvPr id="2" name="Gruppo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igura a mano libera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igura a mano libera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file:///C:\Users\ausilio\Desktop\Ray%20Parker%20Jr.%20-%20Ghostbuster%20Theme.mp3" TargetMode="External"/><Relationship Id="rId1" Type="http://schemas.openxmlformats.org/officeDocument/2006/relationships/audio" Target="file:///C:\Users\Carmen\Desktop\mp3\Romano%20e%20Sapienza%20feat%20Rodriguez%20-%20Tacat&#224;.mp3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2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7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7851648" cy="1828800"/>
          </a:xfrm>
        </p:spPr>
        <p:txBody>
          <a:bodyPr/>
          <a:lstStyle/>
          <a:p>
            <a:pPr algn="l"/>
            <a:r>
              <a:rPr lang="it-IT" dirty="0" smtClean="0"/>
              <a:t>Mirto </a:t>
            </a:r>
            <a:r>
              <a:rPr lang="it-IT" dirty="0" err="1" smtClean="0"/>
              <a:t>Crosia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The </a:t>
            </a:r>
            <a:r>
              <a:rPr lang="it-IT" dirty="0" err="1" smtClean="0"/>
              <a:t>old</a:t>
            </a:r>
            <a:r>
              <a:rPr lang="it-IT" dirty="0" smtClean="0"/>
              <a:t> NORMAN  </a:t>
            </a:r>
            <a:r>
              <a:rPr lang="it-IT" dirty="0" err="1" smtClean="0"/>
              <a:t>castle…</a:t>
            </a:r>
            <a:endParaRPr lang="it-IT" dirty="0"/>
          </a:p>
        </p:txBody>
      </p:sp>
      <p:pic>
        <p:nvPicPr>
          <p:cNvPr id="4" name="Immagine 3" descr="IMG_257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2492896"/>
            <a:ext cx="5436096" cy="40770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Romano e Sapienza feat Rodriguez - Tacatà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460432" y="6381328"/>
            <a:ext cx="304800" cy="304800"/>
          </a:xfrm>
          <a:prstGeom prst="rect">
            <a:avLst/>
          </a:prstGeom>
        </p:spPr>
      </p:pic>
      <p:pic>
        <p:nvPicPr>
          <p:cNvPr id="14338" name="Picture 2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788490">
            <a:off x="3159189" y="2645857"/>
            <a:ext cx="1271442" cy="1613089"/>
          </a:xfrm>
          <a:prstGeom prst="rect">
            <a:avLst/>
          </a:prstGeom>
          <a:noFill/>
        </p:spPr>
      </p:pic>
      <p:pic>
        <p:nvPicPr>
          <p:cNvPr id="6" name="Picture 2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803672">
            <a:off x="1289295" y="2486518"/>
            <a:ext cx="1271442" cy="1613089"/>
          </a:xfrm>
          <a:prstGeom prst="rect">
            <a:avLst/>
          </a:prstGeom>
          <a:noFill/>
        </p:spPr>
      </p:pic>
      <p:pic>
        <p:nvPicPr>
          <p:cNvPr id="7" name="Ray Parker Jr. - Ghostbuster Theme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numSld="20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       “ the </a:t>
            </a:r>
            <a:r>
              <a:rPr lang="it-IT" dirty="0" err="1" smtClean="0"/>
              <a:t>deads</a:t>
            </a:r>
            <a:r>
              <a:rPr lang="it-IT" dirty="0" smtClean="0"/>
              <a:t> water ”</a:t>
            </a:r>
            <a:endParaRPr lang="it-IT" dirty="0"/>
          </a:p>
        </p:txBody>
      </p:sp>
      <p:pic>
        <p:nvPicPr>
          <p:cNvPr id="4" name="Segnaposto contenuto 3" descr="IMG_257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5920" y="1935321"/>
            <a:ext cx="5852160" cy="4389120"/>
          </a:xfrm>
        </p:spPr>
      </p:pic>
      <p:pic>
        <p:nvPicPr>
          <p:cNvPr id="5122" name="Picture 2" descr="witch animatio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836712"/>
            <a:ext cx="1979712" cy="116666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IMG_258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8712968" cy="633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http://www.animationplayhouse.com/Ghos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0"/>
            <a:ext cx="1285875" cy="1428750"/>
          </a:xfrm>
          <a:prstGeom prst="rect">
            <a:avLst/>
          </a:prstGeom>
          <a:noFill/>
        </p:spPr>
      </p:pic>
      <p:pic>
        <p:nvPicPr>
          <p:cNvPr id="5" name="Picture 2" descr="witch animatio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0"/>
            <a:ext cx="1979712" cy="1166664"/>
          </a:xfrm>
          <a:prstGeom prst="rect">
            <a:avLst/>
          </a:prstGeom>
          <a:noFill/>
        </p:spPr>
      </p:pic>
      <p:pic>
        <p:nvPicPr>
          <p:cNvPr id="6" name="Picture 4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2564904"/>
            <a:ext cx="1080120" cy="2386615"/>
          </a:xfrm>
          <a:prstGeom prst="rect">
            <a:avLst/>
          </a:prstGeom>
          <a:noFill/>
        </p:spPr>
      </p:pic>
      <p:pic>
        <p:nvPicPr>
          <p:cNvPr id="7" name="Picture 4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0352" y="1196752"/>
            <a:ext cx="792088" cy="1306495"/>
          </a:xfrm>
          <a:prstGeom prst="rect">
            <a:avLst/>
          </a:prstGeom>
          <a:noFill/>
        </p:spPr>
      </p:pic>
      <p:pic>
        <p:nvPicPr>
          <p:cNvPr id="10" name="Picture 4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1700808"/>
            <a:ext cx="1080120" cy="2386615"/>
          </a:xfrm>
          <a:prstGeom prst="rect">
            <a:avLst/>
          </a:prstGeom>
          <a:noFill/>
        </p:spPr>
      </p:pic>
      <p:pic>
        <p:nvPicPr>
          <p:cNvPr id="11" name="Picture 4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4077072"/>
            <a:ext cx="1080120" cy="238661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 descr="IMG_25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8532440" cy="6399330"/>
          </a:xfrm>
        </p:spPr>
      </p:pic>
      <p:pic>
        <p:nvPicPr>
          <p:cNvPr id="3074" name="Picture 2" descr="http://www.animationplayhouse.com/Ghos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548680"/>
            <a:ext cx="2016224" cy="1572766"/>
          </a:xfrm>
          <a:prstGeom prst="rect">
            <a:avLst/>
          </a:prstGeom>
          <a:noFill/>
        </p:spPr>
      </p:pic>
      <p:pic>
        <p:nvPicPr>
          <p:cNvPr id="9" name="Picture 4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196752"/>
            <a:ext cx="1080120" cy="325071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IMG_258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764704"/>
            <a:ext cx="7413195" cy="55598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0" name="Picture 2" descr="http://www.animationplayhouse.com/Ghos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43408"/>
            <a:ext cx="9144000" cy="64087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 descr="IMG_258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8735340" cy="63367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Rettangolo 4"/>
          <p:cNvSpPr/>
          <p:nvPr/>
        </p:nvSpPr>
        <p:spPr>
          <a:xfrm>
            <a:off x="3707904" y="476672"/>
            <a:ext cx="36724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Left"/>
              <a:lightRig rig="threePt" dir="t"/>
            </a:scene3d>
          </a:bodyPr>
          <a:lstStyle/>
          <a:p>
            <a:pPr algn="ctr"/>
            <a:r>
              <a:rPr lang="it-IT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Bye  </a:t>
            </a:r>
            <a:r>
              <a:rPr lang="it-IT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bye</a:t>
            </a:r>
            <a:endParaRPr lang="it-IT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http://www.animationplayhouse.com/Ghos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04664"/>
            <a:ext cx="1656184" cy="1840204"/>
          </a:xfrm>
          <a:prstGeom prst="rect">
            <a:avLst/>
          </a:prstGeom>
          <a:noFill/>
        </p:spPr>
      </p:pic>
      <p:pic>
        <p:nvPicPr>
          <p:cNvPr id="6" name="Immagine 5" descr="avatars_cartoni%20(1)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64288" y="3573016"/>
            <a:ext cx="1224136" cy="1312540"/>
          </a:xfrm>
          <a:prstGeom prst="rect">
            <a:avLst/>
          </a:prstGeom>
        </p:spPr>
      </p:pic>
      <p:pic>
        <p:nvPicPr>
          <p:cNvPr id="7" name="Picture 4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60648"/>
            <a:ext cx="711696" cy="353874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2778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 descr="IMG_25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8568952" cy="61386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4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124744"/>
            <a:ext cx="648072" cy="1431969"/>
          </a:xfrm>
          <a:prstGeom prst="rect">
            <a:avLst/>
          </a:prstGeom>
          <a:noFill/>
        </p:spPr>
      </p:pic>
      <p:pic>
        <p:nvPicPr>
          <p:cNvPr id="5" name="Picture 4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908720"/>
            <a:ext cx="648072" cy="1431969"/>
          </a:xfrm>
          <a:prstGeom prst="rect">
            <a:avLst/>
          </a:prstGeom>
          <a:noFill/>
        </p:spPr>
      </p:pic>
      <p:pic>
        <p:nvPicPr>
          <p:cNvPr id="7" name="Picture 4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836712"/>
            <a:ext cx="648072" cy="1431969"/>
          </a:xfrm>
          <a:prstGeom prst="rect">
            <a:avLst/>
          </a:prstGeom>
          <a:noFill/>
        </p:spPr>
      </p:pic>
      <p:pic>
        <p:nvPicPr>
          <p:cNvPr id="8" name="Picture 4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17667">
            <a:off x="7151985" y="300737"/>
            <a:ext cx="411094" cy="955297"/>
          </a:xfrm>
          <a:prstGeom prst="rect">
            <a:avLst/>
          </a:prstGeom>
          <a:noFill/>
        </p:spPr>
      </p:pic>
      <p:pic>
        <p:nvPicPr>
          <p:cNvPr id="10" name="Immagine 9" descr="avatars_cartoni%20(1)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7704" y="4797152"/>
            <a:ext cx="1224136" cy="131254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 descr="IMG_255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8543356" cy="6173491"/>
          </a:xfrm>
        </p:spPr>
      </p:pic>
      <p:sp>
        <p:nvSpPr>
          <p:cNvPr id="5" name="Rettangolo 4"/>
          <p:cNvSpPr/>
          <p:nvPr/>
        </p:nvSpPr>
        <p:spPr>
          <a:xfrm>
            <a:off x="1945439" y="4869160"/>
            <a:ext cx="719856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accessing</a:t>
            </a:r>
            <a:r>
              <a:rPr lang="it-IT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the </a:t>
            </a:r>
            <a:r>
              <a:rPr lang="it-IT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feud</a:t>
            </a:r>
            <a:r>
              <a:rPr lang="it-IT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 </a:t>
            </a:r>
            <a:r>
              <a:rPr lang="it-IT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ruins</a:t>
            </a:r>
            <a:endParaRPr lang="it-IT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12292" name="Picture 4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068960"/>
            <a:ext cx="1905000" cy="2265040"/>
          </a:xfrm>
          <a:prstGeom prst="rect">
            <a:avLst/>
          </a:prstGeom>
          <a:noFill/>
        </p:spPr>
      </p:pic>
      <p:pic>
        <p:nvPicPr>
          <p:cNvPr id="7" name="Picture 4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764704"/>
            <a:ext cx="1328936" cy="1580101"/>
          </a:xfrm>
          <a:prstGeom prst="rect">
            <a:avLst/>
          </a:prstGeom>
          <a:noFill/>
        </p:spPr>
      </p:pic>
      <p:pic>
        <p:nvPicPr>
          <p:cNvPr id="8" name="Picture 4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556792"/>
            <a:ext cx="1287760" cy="1531143"/>
          </a:xfrm>
          <a:prstGeom prst="rect">
            <a:avLst/>
          </a:prstGeom>
          <a:noFill/>
        </p:spPr>
      </p:pic>
      <p:pic>
        <p:nvPicPr>
          <p:cNvPr id="9" name="Picture 4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196752"/>
            <a:ext cx="1287760" cy="1531143"/>
          </a:xfrm>
          <a:prstGeom prst="rect">
            <a:avLst/>
          </a:prstGeom>
          <a:noFill/>
        </p:spPr>
      </p:pic>
      <p:pic>
        <p:nvPicPr>
          <p:cNvPr id="10" name="Picture 4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3068959"/>
            <a:ext cx="924388" cy="1099095"/>
          </a:xfrm>
          <a:prstGeom prst="rect">
            <a:avLst/>
          </a:prstGeom>
          <a:noFill/>
        </p:spPr>
      </p:pic>
      <p:pic>
        <p:nvPicPr>
          <p:cNvPr id="11" name="Picture 4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907373"/>
            <a:ext cx="923207" cy="109769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IMG_25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620688"/>
            <a:ext cx="8712968" cy="55640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266" name="Picture 2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813720"/>
            <a:ext cx="2448272" cy="2448272"/>
          </a:xfrm>
          <a:prstGeom prst="rect">
            <a:avLst/>
          </a:prstGeom>
          <a:noFill/>
        </p:spPr>
      </p:pic>
      <p:pic>
        <p:nvPicPr>
          <p:cNvPr id="6" name="Picture 2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844824"/>
            <a:ext cx="1656184" cy="19442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 descr="IMG_256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8496944" cy="63367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ttangolo 5"/>
          <p:cNvSpPr/>
          <p:nvPr/>
        </p:nvSpPr>
        <p:spPr>
          <a:xfrm>
            <a:off x="5436096" y="4509120"/>
            <a:ext cx="30644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Giovanni </a:t>
            </a:r>
            <a:endParaRPr lang="it-IT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683568" y="1124744"/>
            <a:ext cx="31297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Francesco</a:t>
            </a:r>
            <a:endParaRPr lang="it-IT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44" name="Picture 4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916832"/>
            <a:ext cx="2481064" cy="4353272"/>
          </a:xfrm>
          <a:prstGeom prst="rect">
            <a:avLst/>
          </a:prstGeom>
          <a:noFill/>
        </p:spPr>
      </p:pic>
      <p:pic>
        <p:nvPicPr>
          <p:cNvPr id="8" name="Immagine 7" descr="avatars_cartoni%20(1)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5229200"/>
            <a:ext cx="1224136" cy="131254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 descr="IMG_256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449288"/>
            <a:ext cx="8352928" cy="60760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Rettangolo 4"/>
          <p:cNvSpPr/>
          <p:nvPr/>
        </p:nvSpPr>
        <p:spPr>
          <a:xfrm>
            <a:off x="539552" y="908720"/>
            <a:ext cx="3461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Antonella</a:t>
            </a:r>
            <a:endParaRPr lang="it-IT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cxnSp>
        <p:nvCxnSpPr>
          <p:cNvPr id="7" name="Connettore 2 6"/>
          <p:cNvCxnSpPr/>
          <p:nvPr/>
        </p:nvCxnSpPr>
        <p:spPr>
          <a:xfrm>
            <a:off x="3059832" y="1916832"/>
            <a:ext cx="648072" cy="72008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ttangolo 7"/>
          <p:cNvSpPr/>
          <p:nvPr/>
        </p:nvSpPr>
        <p:spPr>
          <a:xfrm>
            <a:off x="5868145" y="2492896"/>
            <a:ext cx="25922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40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Nicoletta</a:t>
            </a:r>
            <a:endParaRPr lang="it-IT" sz="4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9220" name="Picture 4" descr="http://www.lostgold.us/assets/images/cartoon-ghos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916832"/>
            <a:ext cx="1905000" cy="42092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908720"/>
            <a:ext cx="666023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it-IT" sz="7200" dirty="0" smtClean="0">
                <a:latin typeface="Comic Sans MS" pitchFamily="66" charset="0"/>
              </a:rPr>
              <a:t>      The </a:t>
            </a:r>
            <a:r>
              <a:rPr lang="it-IT" sz="7200" dirty="0" err="1" smtClean="0">
                <a:latin typeface="Comic Sans MS" pitchFamily="66" charset="0"/>
              </a:rPr>
              <a:t>church</a:t>
            </a:r>
            <a:r>
              <a:rPr lang="it-IT" sz="7200" dirty="0" smtClean="0">
                <a:latin typeface="Comic Sans MS" pitchFamily="66" charset="0"/>
              </a:rPr>
              <a:t>..</a:t>
            </a:r>
            <a:endParaRPr lang="it-IT" sz="7200" dirty="0">
              <a:latin typeface="Comic Sans MS" pitchFamily="66" charset="0"/>
            </a:endParaRPr>
          </a:p>
        </p:txBody>
      </p:sp>
      <p:pic>
        <p:nvPicPr>
          <p:cNvPr id="6" name="Segnaposto contenuto 5" descr="IMG_25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2348880"/>
            <a:ext cx="5422568" cy="40669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6" name="Picture 4" descr="two girl angels animatio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76672"/>
            <a:ext cx="1675631" cy="20882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 descr="IMG_255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8712968" cy="63715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172" name="Picture 4" descr="http://www.appleanimation.com/baby_ange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564904"/>
            <a:ext cx="1285727" cy="1224135"/>
          </a:xfrm>
          <a:prstGeom prst="rect">
            <a:avLst/>
          </a:prstGeom>
          <a:noFill/>
        </p:spPr>
      </p:pic>
      <p:pic>
        <p:nvPicPr>
          <p:cNvPr id="5" name="Immagine 4" descr="avatars_cartoni%20(1)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3848" y="4653136"/>
            <a:ext cx="878646" cy="1096516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788024" y="704088"/>
            <a:ext cx="3898776" cy="1143000"/>
          </a:xfrm>
        </p:spPr>
        <p:txBody>
          <a:bodyPr/>
          <a:lstStyle/>
          <a:p>
            <a:r>
              <a:rPr lang="it-IT" dirty="0" smtClean="0"/>
              <a:t>The </a:t>
            </a:r>
            <a:r>
              <a:rPr lang="it-IT" dirty="0" err="1" smtClean="0"/>
              <a:t>castle</a:t>
            </a:r>
            <a:endParaRPr lang="it-IT" dirty="0"/>
          </a:p>
        </p:txBody>
      </p:sp>
      <p:pic>
        <p:nvPicPr>
          <p:cNvPr id="4" name="Segnaposto contenuto 3" descr="IMG_25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4392488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magine 4" descr="IMG_25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2708921"/>
            <a:ext cx="4499991" cy="4149080"/>
          </a:xfrm>
          <a:prstGeom prst="rect">
            <a:avLst/>
          </a:prstGeom>
        </p:spPr>
      </p:pic>
      <p:sp>
        <p:nvSpPr>
          <p:cNvPr id="6" name="Titolo 1"/>
          <p:cNvSpPr txBox="1">
            <a:spLocks/>
          </p:cNvSpPr>
          <p:nvPr/>
        </p:nvSpPr>
        <p:spPr>
          <a:xfrm>
            <a:off x="467544" y="4653136"/>
            <a:ext cx="3898776" cy="1143000"/>
          </a:xfrm>
          <a:prstGeom prst="rect">
            <a:avLst/>
          </a:prstGeom>
        </p:spPr>
        <p:txBody>
          <a:bodyPr vert="horz" lIns="0" rIns="0" bIns="0" anchor="b">
            <a:normAutofit fontScale="8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5000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Accessing</a:t>
            </a:r>
            <a:r>
              <a:rPr lang="it-IT" sz="5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a </a:t>
            </a:r>
            <a:r>
              <a:rPr lang="it-IT" sz="5000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spooky</a:t>
            </a:r>
            <a:r>
              <a:rPr lang="it-IT" sz="5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</a:t>
            </a:r>
            <a:r>
              <a:rPr lang="it-IT" sz="5000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feud</a:t>
            </a:r>
            <a:endParaRPr kumimoji="0" lang="it-IT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6" name="Picture 2" descr="witch gif animatio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2564904"/>
            <a:ext cx="643334" cy="1584176"/>
          </a:xfrm>
          <a:prstGeom prst="rect">
            <a:avLst/>
          </a:prstGeom>
          <a:noFill/>
        </p:spPr>
      </p:pic>
      <p:pic>
        <p:nvPicPr>
          <p:cNvPr id="6148" name="Picture 4" descr="witch animation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5301208"/>
            <a:ext cx="952500" cy="13590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nozio">
  <a:themeElements>
    <a:clrScheme name="Equinozi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Equinozi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nozi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120</TotalTime>
  <Words>28</Words>
  <Application>Microsoft Office PowerPoint</Application>
  <PresentationFormat>Presentazione su schermo (4:3)</PresentationFormat>
  <Paragraphs>11</Paragraphs>
  <Slides>15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16" baseType="lpstr">
      <vt:lpstr>Equinozio</vt:lpstr>
      <vt:lpstr>Mirto Crosia The old NORMAN  castle…</vt:lpstr>
      <vt:lpstr>Diapositiva 2</vt:lpstr>
      <vt:lpstr>Diapositiva 3</vt:lpstr>
      <vt:lpstr>Diapositiva 4</vt:lpstr>
      <vt:lpstr>Diapositiva 5</vt:lpstr>
      <vt:lpstr>Diapositiva 6</vt:lpstr>
      <vt:lpstr>      The church..</vt:lpstr>
      <vt:lpstr>Diapositiva 8</vt:lpstr>
      <vt:lpstr>The castle</vt:lpstr>
      <vt:lpstr>        “ the deads water ”</vt:lpstr>
      <vt:lpstr>Diapositiva 11</vt:lpstr>
      <vt:lpstr>Diapositiva 12</vt:lpstr>
      <vt:lpstr>Diapositiva 13</vt:lpstr>
      <vt:lpstr>Diapositiva 14</vt:lpstr>
      <vt:lpstr>Diapositiva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Castello di Mirto Crosia</dc:title>
  <dc:creator>Carmen</dc:creator>
  <cp:lastModifiedBy>ausilio</cp:lastModifiedBy>
  <cp:revision>15</cp:revision>
  <dcterms:created xsi:type="dcterms:W3CDTF">2012-04-02T16:42:00Z</dcterms:created>
  <dcterms:modified xsi:type="dcterms:W3CDTF">2012-04-07T09:22:55Z</dcterms:modified>
</cp:coreProperties>
</file>